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79" d="100"/>
          <a:sy n="79" d="100"/>
        </p:scale>
        <p:origin x="31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EE03-613A-4F36-A2B7-2773D7EBDF8C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AE8-AFDD-41CE-8E4A-D8261B8CCD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8860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EE03-613A-4F36-A2B7-2773D7EBDF8C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AE8-AFDD-41CE-8E4A-D8261B8CCD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84584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EE03-613A-4F36-A2B7-2773D7EBDF8C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AE8-AFDD-41CE-8E4A-D8261B8CCD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5152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EE03-613A-4F36-A2B7-2773D7EBDF8C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AE8-AFDD-41CE-8E4A-D8261B8CCD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1456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EE03-613A-4F36-A2B7-2773D7EBDF8C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AE8-AFDD-41CE-8E4A-D8261B8CCD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6921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EE03-613A-4F36-A2B7-2773D7EBDF8C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AE8-AFDD-41CE-8E4A-D8261B8CCD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8689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EE03-613A-4F36-A2B7-2773D7EBDF8C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AE8-AFDD-41CE-8E4A-D8261B8CCD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940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EE03-613A-4F36-A2B7-2773D7EBDF8C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AE8-AFDD-41CE-8E4A-D8261B8CCD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044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EE03-613A-4F36-A2B7-2773D7EBDF8C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AE8-AFDD-41CE-8E4A-D8261B8CCD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3807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EE03-613A-4F36-A2B7-2773D7EBDF8C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AE8-AFDD-41CE-8E4A-D8261B8CCD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18211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B0EE03-613A-4F36-A2B7-2773D7EBDF8C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BAE8-AFDD-41CE-8E4A-D8261B8CCD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7583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0EE03-613A-4F36-A2B7-2773D7EBDF8C}" type="datetimeFigureOut">
              <a:rPr lang="th-TH" smtClean="0"/>
              <a:t>15/12/66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ABAE8-AFDD-41CE-8E4A-D8261B8CCDA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4666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FED1BF-EB2B-498D-9154-B52642267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24"/>
            <a:ext cx="6858000" cy="97007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DE6DD2A-A74D-4B95-A887-9FF280C1A197}"/>
              </a:ext>
            </a:extLst>
          </p:cNvPr>
          <p:cNvSpPr/>
          <p:nvPr/>
        </p:nvSpPr>
        <p:spPr>
          <a:xfrm>
            <a:off x="-353568" y="2697480"/>
            <a:ext cx="3572256" cy="34980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6184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FED1BF-EB2B-498D-9154-B52642267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2624"/>
            <a:ext cx="6857999" cy="97007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DE6DD2A-A74D-4B95-A887-9FF280C1A197}"/>
              </a:ext>
            </a:extLst>
          </p:cNvPr>
          <p:cNvSpPr/>
          <p:nvPr/>
        </p:nvSpPr>
        <p:spPr>
          <a:xfrm>
            <a:off x="-353568" y="2697480"/>
            <a:ext cx="3572256" cy="34980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0893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FED1BF-EB2B-498D-9154-B52642267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2624"/>
            <a:ext cx="6857999" cy="97007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DE6DD2A-A74D-4B95-A887-9FF280C1A197}"/>
              </a:ext>
            </a:extLst>
          </p:cNvPr>
          <p:cNvSpPr/>
          <p:nvPr/>
        </p:nvSpPr>
        <p:spPr>
          <a:xfrm>
            <a:off x="-353568" y="2697480"/>
            <a:ext cx="3572256" cy="34980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7828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FED1BF-EB2B-498D-9154-B52642267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2624"/>
            <a:ext cx="6857999" cy="970075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DE6DD2A-A74D-4B95-A887-9FF280C1A197}"/>
              </a:ext>
            </a:extLst>
          </p:cNvPr>
          <p:cNvSpPr/>
          <p:nvPr/>
        </p:nvSpPr>
        <p:spPr>
          <a:xfrm>
            <a:off x="-353568" y="2697480"/>
            <a:ext cx="3572256" cy="34980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5174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FED1BF-EB2B-498D-9154-B52642267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2625"/>
            <a:ext cx="6857999" cy="9700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DE6DD2A-A74D-4B95-A887-9FF280C1A197}"/>
              </a:ext>
            </a:extLst>
          </p:cNvPr>
          <p:cNvSpPr/>
          <p:nvPr/>
        </p:nvSpPr>
        <p:spPr>
          <a:xfrm>
            <a:off x="-353568" y="2697480"/>
            <a:ext cx="3572256" cy="34980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96422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EFED1BF-EB2B-498D-9154-B52642267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02625"/>
            <a:ext cx="6857999" cy="97007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DE6DD2A-A74D-4B95-A887-9FF280C1A197}"/>
              </a:ext>
            </a:extLst>
          </p:cNvPr>
          <p:cNvSpPr/>
          <p:nvPr/>
        </p:nvSpPr>
        <p:spPr>
          <a:xfrm>
            <a:off x="-353568" y="2697480"/>
            <a:ext cx="3572256" cy="3498081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6347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0</Words>
  <Application>Microsoft Office PowerPoint</Application>
  <PresentationFormat>A4 Paper (210x297 mm)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wuttichai manram</dc:creator>
  <cp:lastModifiedBy>wuttichai manram</cp:lastModifiedBy>
  <cp:revision>2</cp:revision>
  <dcterms:created xsi:type="dcterms:W3CDTF">2023-12-15T06:09:15Z</dcterms:created>
  <dcterms:modified xsi:type="dcterms:W3CDTF">2023-12-15T06:29:30Z</dcterms:modified>
</cp:coreProperties>
</file>