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60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458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51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4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40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4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0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21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5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6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ED1BF-EB2B-498D-9154-B52642267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7999" cy="97007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DE6DD2A-A74D-4B95-A887-9FF280C1A197}"/>
              </a:ext>
            </a:extLst>
          </p:cNvPr>
          <p:cNvSpPr/>
          <p:nvPr/>
        </p:nvSpPr>
        <p:spPr>
          <a:xfrm>
            <a:off x="-353568" y="2697480"/>
            <a:ext cx="3572256" cy="349808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089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4</cp:revision>
  <dcterms:created xsi:type="dcterms:W3CDTF">2023-12-15T06:09:15Z</dcterms:created>
  <dcterms:modified xsi:type="dcterms:W3CDTF">2023-12-15T06:30:35Z</dcterms:modified>
</cp:coreProperties>
</file>