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 varScale="1">
        <p:scale>
          <a:sx n="79" d="100"/>
          <a:sy n="79" d="100"/>
        </p:scale>
        <p:origin x="302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7068B-2E2A-4BC2-A422-03D6EDC787AB}" type="datetimeFigureOut">
              <a:rPr lang="th-TH" smtClean="0"/>
              <a:t>15/12/66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1EE62-8E9E-47FE-80CE-132A213D478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60960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7068B-2E2A-4BC2-A422-03D6EDC787AB}" type="datetimeFigureOut">
              <a:rPr lang="th-TH" smtClean="0"/>
              <a:t>15/12/66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1EE62-8E9E-47FE-80CE-132A213D478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50549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7068B-2E2A-4BC2-A422-03D6EDC787AB}" type="datetimeFigureOut">
              <a:rPr lang="th-TH" smtClean="0"/>
              <a:t>15/12/66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1EE62-8E9E-47FE-80CE-132A213D478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54417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7068B-2E2A-4BC2-A422-03D6EDC787AB}" type="datetimeFigureOut">
              <a:rPr lang="th-TH" smtClean="0"/>
              <a:t>15/12/66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1EE62-8E9E-47FE-80CE-132A213D478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21762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7068B-2E2A-4BC2-A422-03D6EDC787AB}" type="datetimeFigureOut">
              <a:rPr lang="th-TH" smtClean="0"/>
              <a:t>15/12/66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1EE62-8E9E-47FE-80CE-132A213D478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09009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7068B-2E2A-4BC2-A422-03D6EDC787AB}" type="datetimeFigureOut">
              <a:rPr lang="th-TH" smtClean="0"/>
              <a:t>15/12/66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1EE62-8E9E-47FE-80CE-132A213D478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38651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7068B-2E2A-4BC2-A422-03D6EDC787AB}" type="datetimeFigureOut">
              <a:rPr lang="th-TH" smtClean="0"/>
              <a:t>15/12/66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1EE62-8E9E-47FE-80CE-132A213D478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12358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7068B-2E2A-4BC2-A422-03D6EDC787AB}" type="datetimeFigureOut">
              <a:rPr lang="th-TH" smtClean="0"/>
              <a:t>15/12/66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1EE62-8E9E-47FE-80CE-132A213D478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70548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7068B-2E2A-4BC2-A422-03D6EDC787AB}" type="datetimeFigureOut">
              <a:rPr lang="th-TH" smtClean="0"/>
              <a:t>15/12/66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1EE62-8E9E-47FE-80CE-132A213D478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57802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7068B-2E2A-4BC2-A422-03D6EDC787AB}" type="datetimeFigureOut">
              <a:rPr lang="th-TH" smtClean="0"/>
              <a:t>15/12/66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1EE62-8E9E-47FE-80CE-132A213D478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24661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7068B-2E2A-4BC2-A422-03D6EDC787AB}" type="datetimeFigureOut">
              <a:rPr lang="th-TH" smtClean="0"/>
              <a:t>15/12/66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1EE62-8E9E-47FE-80CE-132A213D478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67083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37068B-2E2A-4BC2-A422-03D6EDC787AB}" type="datetimeFigureOut">
              <a:rPr lang="th-TH" smtClean="0"/>
              <a:t>15/12/66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21EE62-8E9E-47FE-80CE-132A213D478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62275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C4DE84A6-A2EE-42CA-9C21-E1646EC33D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102624"/>
            <a:ext cx="6857999" cy="9700752"/>
          </a:xfrm>
          <a:prstGeom prst="rect">
            <a:avLst/>
          </a:prstGeom>
        </p:spPr>
      </p:pic>
      <p:sp>
        <p:nvSpPr>
          <p:cNvPr id="9" name="Oval 8">
            <a:extLst>
              <a:ext uri="{FF2B5EF4-FFF2-40B4-BE49-F238E27FC236}">
                <a16:creationId xmlns:a16="http://schemas.microsoft.com/office/drawing/2014/main" id="{86C737A0-DE9A-47F5-95CB-5FD95BB239FE}"/>
              </a:ext>
            </a:extLst>
          </p:cNvPr>
          <p:cNvSpPr/>
          <p:nvPr/>
        </p:nvSpPr>
        <p:spPr>
          <a:xfrm>
            <a:off x="5279136" y="2292096"/>
            <a:ext cx="804672" cy="80467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40B2631A-D32D-4D92-A46E-110822D85FE8}"/>
              </a:ext>
            </a:extLst>
          </p:cNvPr>
          <p:cNvSpPr/>
          <p:nvPr/>
        </p:nvSpPr>
        <p:spPr>
          <a:xfrm>
            <a:off x="2346960" y="6845808"/>
            <a:ext cx="1176528" cy="1176528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2CC80491-DAE2-4322-BEEB-D3A559A36703}"/>
              </a:ext>
            </a:extLst>
          </p:cNvPr>
          <p:cNvSpPr/>
          <p:nvPr/>
        </p:nvSpPr>
        <p:spPr>
          <a:xfrm>
            <a:off x="3749040" y="3401568"/>
            <a:ext cx="2621280" cy="2621280"/>
          </a:xfrm>
          <a:prstGeom prst="ellipse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8AAB6DB2-8AB5-4F3D-BFAE-C013B70C7F37}"/>
              </a:ext>
            </a:extLst>
          </p:cNvPr>
          <p:cNvSpPr/>
          <p:nvPr/>
        </p:nvSpPr>
        <p:spPr>
          <a:xfrm>
            <a:off x="3614928" y="2938272"/>
            <a:ext cx="1176528" cy="1176528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986891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</TotalTime>
  <Words>0</Words>
  <Application>Microsoft Office PowerPoint</Application>
  <PresentationFormat>A4 Paper (210x297 mm)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wuttichai manram</dc:creator>
  <cp:lastModifiedBy>wuttichai manram</cp:lastModifiedBy>
  <cp:revision>5</cp:revision>
  <dcterms:created xsi:type="dcterms:W3CDTF">2023-12-15T04:08:52Z</dcterms:created>
  <dcterms:modified xsi:type="dcterms:W3CDTF">2023-12-15T04:30:06Z</dcterms:modified>
</cp:coreProperties>
</file>