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9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5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4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7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0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6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3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5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80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0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27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DE84A6-A2EE-42CA-9C21-E1646EC33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7999" cy="970075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6C737A0-DE9A-47F5-95CB-5FD95BB239FE}"/>
              </a:ext>
            </a:extLst>
          </p:cNvPr>
          <p:cNvSpPr/>
          <p:nvPr/>
        </p:nvSpPr>
        <p:spPr>
          <a:xfrm>
            <a:off x="5279136" y="2292096"/>
            <a:ext cx="804672" cy="804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B2631A-D32D-4D92-A46E-110822D85FE8}"/>
              </a:ext>
            </a:extLst>
          </p:cNvPr>
          <p:cNvSpPr/>
          <p:nvPr/>
        </p:nvSpPr>
        <p:spPr>
          <a:xfrm>
            <a:off x="2346960" y="6845808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C80491-DAE2-4322-BEEB-D3A559A36703}"/>
              </a:ext>
            </a:extLst>
          </p:cNvPr>
          <p:cNvSpPr/>
          <p:nvPr/>
        </p:nvSpPr>
        <p:spPr>
          <a:xfrm>
            <a:off x="3749040" y="3401568"/>
            <a:ext cx="2621280" cy="262128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AB6DB2-8AB5-4F3D-BFAE-C013B70C7F37}"/>
              </a:ext>
            </a:extLst>
          </p:cNvPr>
          <p:cNvSpPr/>
          <p:nvPr/>
        </p:nvSpPr>
        <p:spPr>
          <a:xfrm>
            <a:off x="3614928" y="2938272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68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4</cp:revision>
  <dcterms:created xsi:type="dcterms:W3CDTF">2023-12-15T04:08:52Z</dcterms:created>
  <dcterms:modified xsi:type="dcterms:W3CDTF">2023-12-15T04:29:04Z</dcterms:modified>
</cp:coreProperties>
</file>