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50" d="100"/>
          <a:sy n="150" d="100"/>
        </p:scale>
        <p:origin x="1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1CBB-F9C3-4120-B655-6F85790C7B07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3794-A4A7-47BF-B84D-36C605CD0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9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1CBB-F9C3-4120-B655-6F85790C7B07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3794-A4A7-47BF-B84D-36C605CD0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1CBB-F9C3-4120-B655-6F85790C7B07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3794-A4A7-47BF-B84D-36C605CD0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9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1CBB-F9C3-4120-B655-6F85790C7B07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3794-A4A7-47BF-B84D-36C605CD0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1CBB-F9C3-4120-B655-6F85790C7B07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3794-A4A7-47BF-B84D-36C605CD0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5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1CBB-F9C3-4120-B655-6F85790C7B07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3794-A4A7-47BF-B84D-36C605CD0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8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1CBB-F9C3-4120-B655-6F85790C7B07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3794-A4A7-47BF-B84D-36C605CD0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2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1CBB-F9C3-4120-B655-6F85790C7B07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3794-A4A7-47BF-B84D-36C605CD0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2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1CBB-F9C3-4120-B655-6F85790C7B07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3794-A4A7-47BF-B84D-36C605CD0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1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1CBB-F9C3-4120-B655-6F85790C7B07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3794-A4A7-47BF-B84D-36C605CD0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4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1CBB-F9C3-4120-B655-6F85790C7B07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3794-A4A7-47BF-B84D-36C605CD0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1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31CBB-F9C3-4120-B655-6F85790C7B07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33794-A4A7-47BF-B84D-36C605CD0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2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ED16161C-A1B4-46DC-95B5-C439632D6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372"/>
            <a:ext cx="6858000" cy="9700751"/>
          </a:xfrm>
          <a:prstGeom prst="rect">
            <a:avLst/>
          </a:prstGeom>
        </p:spPr>
      </p:pic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EEA27A8A-80CD-4FA2-9CA3-F605F946A8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32414" y="979540"/>
            <a:ext cx="329865" cy="329865"/>
          </a:xfrm>
          <a:prstGeom prst="rect">
            <a:avLst/>
          </a:prstGeom>
        </p:spPr>
      </p:pic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72DE289A-DB0A-4BBD-B2BD-F09F957113F9}"/>
              </a:ext>
            </a:extLst>
          </p:cNvPr>
          <p:cNvSpPr txBox="1"/>
          <p:nvPr/>
        </p:nvSpPr>
        <p:spPr>
          <a:xfrm rot="16200000">
            <a:off x="1252193" y="1011673"/>
            <a:ext cx="137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โรงเรียนโหลดปกคับจาร</a:t>
            </a:r>
            <a:r>
              <a:rPr lang="th-TH" sz="1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ย์</a:t>
            </a:r>
            <a:endParaRPr lang="en-US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13E4E1F2-BEB5-45AC-A773-9EB07C80C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83714" y="979540"/>
            <a:ext cx="329865" cy="329865"/>
          </a:xfrm>
          <a:prstGeom prst="rect">
            <a:avLst/>
          </a:prstGeom>
        </p:spPr>
      </p:pic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DD832C81-3C6D-4C93-9ABC-98FD6DC54ACC}"/>
              </a:ext>
            </a:extLst>
          </p:cNvPr>
          <p:cNvSpPr txBox="1"/>
          <p:nvPr/>
        </p:nvSpPr>
        <p:spPr>
          <a:xfrm rot="16200000">
            <a:off x="3503493" y="1011673"/>
            <a:ext cx="137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โรงเรียนโหลดปกคับจาร</a:t>
            </a:r>
            <a:r>
              <a:rPr lang="th-TH" sz="1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ย์</a:t>
            </a:r>
            <a:endParaRPr lang="en-US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1" name="รูปภาพ 10">
            <a:extLst>
              <a:ext uri="{FF2B5EF4-FFF2-40B4-BE49-F238E27FC236}">
                <a16:creationId xmlns:a16="http://schemas.microsoft.com/office/drawing/2014/main" id="{CE1786D9-93D0-4596-BD0E-78C04C3D6D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5637" y="986364"/>
            <a:ext cx="329865" cy="329865"/>
          </a:xfrm>
          <a:prstGeom prst="rect">
            <a:avLst/>
          </a:prstGeom>
        </p:spPr>
      </p:pic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65B1B317-E2D4-48B5-B4D3-4414E83F8985}"/>
              </a:ext>
            </a:extLst>
          </p:cNvPr>
          <p:cNvSpPr txBox="1"/>
          <p:nvPr/>
        </p:nvSpPr>
        <p:spPr>
          <a:xfrm rot="16200000">
            <a:off x="5805416" y="1018497"/>
            <a:ext cx="137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โรงเรียนโหลดปกคับจาร</a:t>
            </a:r>
            <a:r>
              <a:rPr lang="th-TH" sz="1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ย์</a:t>
            </a:r>
            <a:endParaRPr lang="en-US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F61D00D4-2B31-40E1-ADBD-F1B23F3F41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393742" y="3274648"/>
            <a:ext cx="329865" cy="329865"/>
          </a:xfrm>
          <a:prstGeom prst="rect">
            <a:avLst/>
          </a:prstGeom>
        </p:spPr>
      </p:pic>
      <p:sp>
        <p:nvSpPr>
          <p:cNvPr id="14" name="กล่องข้อความ 13">
            <a:extLst>
              <a:ext uri="{FF2B5EF4-FFF2-40B4-BE49-F238E27FC236}">
                <a16:creationId xmlns:a16="http://schemas.microsoft.com/office/drawing/2014/main" id="{566B5B05-5FDE-4862-B866-0AED87F5E525}"/>
              </a:ext>
            </a:extLst>
          </p:cNvPr>
          <p:cNvSpPr txBox="1"/>
          <p:nvPr/>
        </p:nvSpPr>
        <p:spPr>
          <a:xfrm rot="16200000">
            <a:off x="1238921" y="3306781"/>
            <a:ext cx="137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โรงเรียนโหลดปกคับจาร</a:t>
            </a:r>
            <a:r>
              <a:rPr lang="th-TH" sz="1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ย์</a:t>
            </a:r>
            <a:endParaRPr lang="en-US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5" name="รูปภาพ 14">
            <a:extLst>
              <a:ext uri="{FF2B5EF4-FFF2-40B4-BE49-F238E27FC236}">
                <a16:creationId xmlns:a16="http://schemas.microsoft.com/office/drawing/2014/main" id="{69878E67-6043-4CA6-A709-D380A16B89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45042" y="3274648"/>
            <a:ext cx="329865" cy="329865"/>
          </a:xfrm>
          <a:prstGeom prst="rect">
            <a:avLst/>
          </a:prstGeom>
        </p:spPr>
      </p:pic>
      <p:sp>
        <p:nvSpPr>
          <p:cNvPr id="16" name="กล่องข้อความ 15">
            <a:extLst>
              <a:ext uri="{FF2B5EF4-FFF2-40B4-BE49-F238E27FC236}">
                <a16:creationId xmlns:a16="http://schemas.microsoft.com/office/drawing/2014/main" id="{80CF0818-FF3A-4A6E-AADB-482373B0365D}"/>
              </a:ext>
            </a:extLst>
          </p:cNvPr>
          <p:cNvSpPr txBox="1"/>
          <p:nvPr/>
        </p:nvSpPr>
        <p:spPr>
          <a:xfrm rot="16200000">
            <a:off x="3490221" y="3306781"/>
            <a:ext cx="137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โรงเรียนโหลดปกคับจาร</a:t>
            </a:r>
            <a:r>
              <a:rPr lang="th-TH" sz="1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ย์</a:t>
            </a:r>
            <a:endParaRPr lang="en-US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7" name="รูปภาพ 16">
            <a:extLst>
              <a:ext uri="{FF2B5EF4-FFF2-40B4-BE49-F238E27FC236}">
                <a16:creationId xmlns:a16="http://schemas.microsoft.com/office/drawing/2014/main" id="{581DD9AE-A18A-4AC4-A493-C3C628869B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46965" y="3281472"/>
            <a:ext cx="329865" cy="329865"/>
          </a:xfrm>
          <a:prstGeom prst="rect">
            <a:avLst/>
          </a:prstGeom>
        </p:spPr>
      </p:pic>
      <p:sp>
        <p:nvSpPr>
          <p:cNvPr id="18" name="กล่องข้อความ 17">
            <a:extLst>
              <a:ext uri="{FF2B5EF4-FFF2-40B4-BE49-F238E27FC236}">
                <a16:creationId xmlns:a16="http://schemas.microsoft.com/office/drawing/2014/main" id="{1C059147-BDAA-410F-B8D7-B267E6B6B04A}"/>
              </a:ext>
            </a:extLst>
          </p:cNvPr>
          <p:cNvSpPr txBox="1"/>
          <p:nvPr/>
        </p:nvSpPr>
        <p:spPr>
          <a:xfrm rot="16200000">
            <a:off x="5792144" y="3313605"/>
            <a:ext cx="137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โรงเรียนโหลดปกคับจาร</a:t>
            </a:r>
            <a:r>
              <a:rPr lang="th-TH" sz="1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ย์</a:t>
            </a:r>
            <a:endParaRPr lang="en-US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9" name="รูปภาพ 18">
            <a:extLst>
              <a:ext uri="{FF2B5EF4-FFF2-40B4-BE49-F238E27FC236}">
                <a16:creationId xmlns:a16="http://schemas.microsoft.com/office/drawing/2014/main" id="{6FF51A89-2732-40B8-9581-6E89ACA823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389190" y="5562930"/>
            <a:ext cx="329865" cy="329865"/>
          </a:xfrm>
          <a:prstGeom prst="rect">
            <a:avLst/>
          </a:prstGeom>
        </p:spPr>
      </p:pic>
      <p:sp>
        <p:nvSpPr>
          <p:cNvPr id="20" name="กล่องข้อความ 19">
            <a:extLst>
              <a:ext uri="{FF2B5EF4-FFF2-40B4-BE49-F238E27FC236}">
                <a16:creationId xmlns:a16="http://schemas.microsoft.com/office/drawing/2014/main" id="{50AE95C2-CDEE-439E-A94D-9F190ED57A9B}"/>
              </a:ext>
            </a:extLst>
          </p:cNvPr>
          <p:cNvSpPr txBox="1"/>
          <p:nvPr/>
        </p:nvSpPr>
        <p:spPr>
          <a:xfrm rot="16200000">
            <a:off x="1247069" y="5595063"/>
            <a:ext cx="137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โรงเรียนโหลดปกคับจาร</a:t>
            </a:r>
            <a:r>
              <a:rPr lang="th-TH" sz="1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ย์</a:t>
            </a:r>
            <a:endParaRPr lang="en-US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1" name="รูปภาพ 20">
            <a:extLst>
              <a:ext uri="{FF2B5EF4-FFF2-40B4-BE49-F238E27FC236}">
                <a16:creationId xmlns:a16="http://schemas.microsoft.com/office/drawing/2014/main" id="{07D44958-F0DA-486D-8CE6-C6E555FC70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40490" y="5562930"/>
            <a:ext cx="329865" cy="329865"/>
          </a:xfrm>
          <a:prstGeom prst="rect">
            <a:avLst/>
          </a:prstGeom>
        </p:spPr>
      </p:pic>
      <p:sp>
        <p:nvSpPr>
          <p:cNvPr id="22" name="กล่องข้อความ 21">
            <a:extLst>
              <a:ext uri="{FF2B5EF4-FFF2-40B4-BE49-F238E27FC236}">
                <a16:creationId xmlns:a16="http://schemas.microsoft.com/office/drawing/2014/main" id="{1F0C2684-9437-4F2A-8721-4B6973915152}"/>
              </a:ext>
            </a:extLst>
          </p:cNvPr>
          <p:cNvSpPr txBox="1"/>
          <p:nvPr/>
        </p:nvSpPr>
        <p:spPr>
          <a:xfrm rot="16200000">
            <a:off x="3498369" y="5595063"/>
            <a:ext cx="137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โรงเรียนโหลดปกคับจาร</a:t>
            </a:r>
            <a:r>
              <a:rPr lang="th-TH" sz="1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ย์</a:t>
            </a:r>
            <a:endParaRPr lang="en-US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3" name="รูปภาพ 22">
            <a:extLst>
              <a:ext uri="{FF2B5EF4-FFF2-40B4-BE49-F238E27FC236}">
                <a16:creationId xmlns:a16="http://schemas.microsoft.com/office/drawing/2014/main" id="{4FDCF680-DC7A-441F-962C-682D98436F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42413" y="5569754"/>
            <a:ext cx="329865" cy="329865"/>
          </a:xfrm>
          <a:prstGeom prst="rect">
            <a:avLst/>
          </a:prstGeom>
        </p:spPr>
      </p:pic>
      <p:sp>
        <p:nvSpPr>
          <p:cNvPr id="24" name="กล่องข้อความ 23">
            <a:extLst>
              <a:ext uri="{FF2B5EF4-FFF2-40B4-BE49-F238E27FC236}">
                <a16:creationId xmlns:a16="http://schemas.microsoft.com/office/drawing/2014/main" id="{CCDA3EA1-902F-4154-B2EC-F37A1D5C2A8D}"/>
              </a:ext>
            </a:extLst>
          </p:cNvPr>
          <p:cNvSpPr txBox="1"/>
          <p:nvPr/>
        </p:nvSpPr>
        <p:spPr>
          <a:xfrm rot="16200000">
            <a:off x="5800292" y="5601887"/>
            <a:ext cx="137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โรงเรียนโหลดปกคับจาร</a:t>
            </a:r>
            <a:r>
              <a:rPr lang="th-TH" sz="1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ย์</a:t>
            </a:r>
            <a:endParaRPr lang="en-US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5" name="รูปภาพ 24">
            <a:extLst>
              <a:ext uri="{FF2B5EF4-FFF2-40B4-BE49-F238E27FC236}">
                <a16:creationId xmlns:a16="http://schemas.microsoft.com/office/drawing/2014/main" id="{571D366B-A103-48D3-A021-7BB921082B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09662" y="7848934"/>
            <a:ext cx="329865" cy="329865"/>
          </a:xfrm>
          <a:prstGeom prst="rect">
            <a:avLst/>
          </a:prstGeom>
        </p:spPr>
      </p:pic>
      <p:sp>
        <p:nvSpPr>
          <p:cNvPr id="26" name="กล่องข้อความ 25">
            <a:extLst>
              <a:ext uri="{FF2B5EF4-FFF2-40B4-BE49-F238E27FC236}">
                <a16:creationId xmlns:a16="http://schemas.microsoft.com/office/drawing/2014/main" id="{85E47FD0-B680-4EB3-8418-D4857BEF6CB1}"/>
              </a:ext>
            </a:extLst>
          </p:cNvPr>
          <p:cNvSpPr txBox="1"/>
          <p:nvPr/>
        </p:nvSpPr>
        <p:spPr>
          <a:xfrm rot="16200000">
            <a:off x="1242141" y="7881067"/>
            <a:ext cx="137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โรงเรียนโหลดปกคับจาร</a:t>
            </a:r>
            <a:r>
              <a:rPr lang="th-TH" sz="1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ย์</a:t>
            </a:r>
            <a:endParaRPr lang="en-US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7" name="รูปภาพ 26">
            <a:extLst>
              <a:ext uri="{FF2B5EF4-FFF2-40B4-BE49-F238E27FC236}">
                <a16:creationId xmlns:a16="http://schemas.microsoft.com/office/drawing/2014/main" id="{9CC4C5C9-1779-4122-9E95-F0445C74EC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60962" y="7848934"/>
            <a:ext cx="329865" cy="329865"/>
          </a:xfrm>
          <a:prstGeom prst="rect">
            <a:avLst/>
          </a:prstGeom>
        </p:spPr>
      </p:pic>
      <p:sp>
        <p:nvSpPr>
          <p:cNvPr id="28" name="กล่องข้อความ 27">
            <a:extLst>
              <a:ext uri="{FF2B5EF4-FFF2-40B4-BE49-F238E27FC236}">
                <a16:creationId xmlns:a16="http://schemas.microsoft.com/office/drawing/2014/main" id="{8696E389-422D-4F77-85D6-E9286E9BBE35}"/>
              </a:ext>
            </a:extLst>
          </p:cNvPr>
          <p:cNvSpPr txBox="1"/>
          <p:nvPr/>
        </p:nvSpPr>
        <p:spPr>
          <a:xfrm rot="16200000">
            <a:off x="3493441" y="7881067"/>
            <a:ext cx="137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โรงเรียนโหลดปกคับจาร</a:t>
            </a:r>
            <a:r>
              <a:rPr lang="th-TH" sz="1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ย์</a:t>
            </a:r>
            <a:endParaRPr lang="en-US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9" name="รูปภาพ 28">
            <a:extLst>
              <a:ext uri="{FF2B5EF4-FFF2-40B4-BE49-F238E27FC236}">
                <a16:creationId xmlns:a16="http://schemas.microsoft.com/office/drawing/2014/main" id="{EB10F803-65CF-488E-A524-D246C2A200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62885" y="7855758"/>
            <a:ext cx="329865" cy="329865"/>
          </a:xfrm>
          <a:prstGeom prst="rect">
            <a:avLst/>
          </a:prstGeom>
        </p:spPr>
      </p:pic>
      <p:sp>
        <p:nvSpPr>
          <p:cNvPr id="30" name="กล่องข้อความ 29">
            <a:extLst>
              <a:ext uri="{FF2B5EF4-FFF2-40B4-BE49-F238E27FC236}">
                <a16:creationId xmlns:a16="http://schemas.microsoft.com/office/drawing/2014/main" id="{180BCD96-C4BC-4D81-88F9-634E8A2A8364}"/>
              </a:ext>
            </a:extLst>
          </p:cNvPr>
          <p:cNvSpPr txBox="1"/>
          <p:nvPr/>
        </p:nvSpPr>
        <p:spPr>
          <a:xfrm rot="16200000">
            <a:off x="5795364" y="7887891"/>
            <a:ext cx="137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โรงเรียนโหลดปกคับจาร</a:t>
            </a:r>
            <a:r>
              <a:rPr lang="th-TH" sz="1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ย์</a:t>
            </a:r>
            <a:endParaRPr lang="en-US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5864652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60</Words>
  <Application>Microsoft Office PowerPoint</Application>
  <PresentationFormat>กระดาษ A4 (210x297 มม.)</PresentationFormat>
  <Paragraphs>12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วุฒิชัย แม้นรัมย์</dc:creator>
  <cp:lastModifiedBy>วุฒิชัย แม้นรัมย์</cp:lastModifiedBy>
  <cp:revision>3</cp:revision>
  <dcterms:created xsi:type="dcterms:W3CDTF">2021-12-27T14:03:32Z</dcterms:created>
  <dcterms:modified xsi:type="dcterms:W3CDTF">2021-12-27T14:45:10Z</dcterms:modified>
</cp:coreProperties>
</file>