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supermarket" panose="02000000000000000000" pitchFamily="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56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7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0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29-6782-4920-A19A-F8192E80217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2E47-FD0A-4B6D-A25B-BA0291DE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26AAD1E-09BB-490B-8E6F-E1A3C0B8A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1" y="0"/>
            <a:ext cx="6930551" cy="980337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E595BA-37BB-423C-9BA4-2346E0BD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" y="329744"/>
            <a:ext cx="1273858" cy="1273858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398C4BCA-9B76-4FCE-8DCE-D74DBA81936F}"/>
              </a:ext>
            </a:extLst>
          </p:cNvPr>
          <p:cNvSpPr/>
          <p:nvPr/>
        </p:nvSpPr>
        <p:spPr>
          <a:xfrm>
            <a:off x="2919059" y="2921909"/>
            <a:ext cx="3216865" cy="32168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766E046A-BC87-4A99-8A63-DC0F7C553FE4}"/>
              </a:ext>
            </a:extLst>
          </p:cNvPr>
          <p:cNvSpPr/>
          <p:nvPr/>
        </p:nvSpPr>
        <p:spPr>
          <a:xfrm>
            <a:off x="1079664" y="4316837"/>
            <a:ext cx="1695450" cy="1695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05D0880-4128-438F-B596-0750556FAE34}"/>
              </a:ext>
            </a:extLst>
          </p:cNvPr>
          <p:cNvSpPr txBox="1"/>
          <p:nvPr/>
        </p:nvSpPr>
        <p:spPr>
          <a:xfrm>
            <a:off x="2870933" y="455624"/>
            <a:ext cx="3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แผนการจัดการเรียนรู้</a:t>
            </a:r>
            <a:endParaRPr lang="en-US" sz="40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F127F86-5551-4B17-83BC-91F89F5C0AC7}"/>
              </a:ext>
            </a:extLst>
          </p:cNvPr>
          <p:cNvSpPr txBox="1"/>
          <p:nvPr/>
        </p:nvSpPr>
        <p:spPr>
          <a:xfrm>
            <a:off x="2870933" y="1090444"/>
            <a:ext cx="349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upermarket" panose="02000000000000000000" pitchFamily="2" charset="0"/>
                <a:cs typeface="supermarket" panose="02000000000000000000" pitchFamily="2" charset="0"/>
              </a:rPr>
              <a:t>วิชาวิทยาการคำนวณ</a:t>
            </a:r>
            <a:endParaRPr lang="en-US" sz="32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65EE4AA-8335-4645-A41D-458B1B490469}"/>
              </a:ext>
            </a:extLst>
          </p:cNvPr>
          <p:cNvSpPr txBox="1"/>
          <p:nvPr/>
        </p:nvSpPr>
        <p:spPr>
          <a:xfrm>
            <a:off x="2919059" y="1843092"/>
            <a:ext cx="349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ชั้น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…………………………………….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209FAD6-F5E2-4F36-96A7-381906895BD1}"/>
              </a:ext>
            </a:extLst>
          </p:cNvPr>
          <p:cNvSpPr/>
          <p:nvPr/>
        </p:nvSpPr>
        <p:spPr>
          <a:xfrm>
            <a:off x="2794129" y="2315096"/>
            <a:ext cx="2914607" cy="4001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707AC18-3987-4936-8172-CFA9C1507155}"/>
              </a:ext>
            </a:extLst>
          </p:cNvPr>
          <p:cNvSpPr txBox="1"/>
          <p:nvPr/>
        </p:nvSpPr>
        <p:spPr>
          <a:xfrm>
            <a:off x="2966075" y="2338050"/>
            <a:ext cx="348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รหัสวิชา</a:t>
            </a:r>
            <a:r>
              <a:rPr lang="en-US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8D806BF-E499-4073-A151-5870E0F218BD}"/>
              </a:ext>
            </a:extLst>
          </p:cNvPr>
          <p:cNvSpPr txBox="1"/>
          <p:nvPr/>
        </p:nvSpPr>
        <p:spPr>
          <a:xfrm>
            <a:off x="1332172" y="7390849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ชื่อ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…………………..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สกุล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……………..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E21ADBE-BA7E-4A1A-91C1-574575D62FC1}"/>
              </a:ext>
            </a:extLst>
          </p:cNvPr>
          <p:cNvSpPr txBox="1"/>
          <p:nvPr/>
        </p:nvSpPr>
        <p:spPr>
          <a:xfrm>
            <a:off x="2760299" y="8011852"/>
            <a:ext cx="29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ตำแหน่ง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 ……………………………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63576BC-2E0A-4948-B37C-0C8F3D744C86}"/>
              </a:ext>
            </a:extLst>
          </p:cNvPr>
          <p:cNvSpPr txBox="1"/>
          <p:nvPr/>
        </p:nvSpPr>
        <p:spPr>
          <a:xfrm>
            <a:off x="1416613" y="8791363"/>
            <a:ext cx="461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A2932E3-BC06-421F-9C3D-AAB648481E9B}"/>
              </a:ext>
            </a:extLst>
          </p:cNvPr>
          <p:cNvSpPr txBox="1"/>
          <p:nvPr/>
        </p:nvSpPr>
        <p:spPr>
          <a:xfrm>
            <a:off x="1399191" y="9289255"/>
            <a:ext cx="4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สำนักงาน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3243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935D516-B905-47F7-8A31-DE504B358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68" y="-1"/>
            <a:ext cx="7074568" cy="1000709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E595BA-37BB-423C-9BA4-2346E0BD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" y="329744"/>
            <a:ext cx="1273858" cy="1273858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398C4BCA-9B76-4FCE-8DCE-D74DBA81936F}"/>
              </a:ext>
            </a:extLst>
          </p:cNvPr>
          <p:cNvSpPr/>
          <p:nvPr/>
        </p:nvSpPr>
        <p:spPr>
          <a:xfrm>
            <a:off x="2919059" y="2921909"/>
            <a:ext cx="3216865" cy="32168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766E046A-BC87-4A99-8A63-DC0F7C553FE4}"/>
              </a:ext>
            </a:extLst>
          </p:cNvPr>
          <p:cNvSpPr/>
          <p:nvPr/>
        </p:nvSpPr>
        <p:spPr>
          <a:xfrm>
            <a:off x="1079664" y="4316837"/>
            <a:ext cx="1695450" cy="1695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05D0880-4128-438F-B596-0750556FAE34}"/>
              </a:ext>
            </a:extLst>
          </p:cNvPr>
          <p:cNvSpPr txBox="1"/>
          <p:nvPr/>
        </p:nvSpPr>
        <p:spPr>
          <a:xfrm>
            <a:off x="2870933" y="455624"/>
            <a:ext cx="3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แผนการจัดการเรียนรู้</a:t>
            </a:r>
            <a:endParaRPr lang="en-US" sz="40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F127F86-5551-4B17-83BC-91F89F5C0AC7}"/>
              </a:ext>
            </a:extLst>
          </p:cNvPr>
          <p:cNvSpPr txBox="1"/>
          <p:nvPr/>
        </p:nvSpPr>
        <p:spPr>
          <a:xfrm>
            <a:off x="2870933" y="1090444"/>
            <a:ext cx="349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upermarket" panose="02000000000000000000" pitchFamily="2" charset="0"/>
                <a:cs typeface="supermarket" panose="02000000000000000000" pitchFamily="2" charset="0"/>
              </a:rPr>
              <a:t>วิชาวิทยาการคำนวณ</a:t>
            </a:r>
            <a:endParaRPr lang="en-US" sz="32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65EE4AA-8335-4645-A41D-458B1B490469}"/>
              </a:ext>
            </a:extLst>
          </p:cNvPr>
          <p:cNvSpPr txBox="1"/>
          <p:nvPr/>
        </p:nvSpPr>
        <p:spPr>
          <a:xfrm>
            <a:off x="2919059" y="1843092"/>
            <a:ext cx="349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ชั้น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…………………………………….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209FAD6-F5E2-4F36-96A7-381906895BD1}"/>
              </a:ext>
            </a:extLst>
          </p:cNvPr>
          <p:cNvSpPr/>
          <p:nvPr/>
        </p:nvSpPr>
        <p:spPr>
          <a:xfrm>
            <a:off x="2794129" y="2315096"/>
            <a:ext cx="2914607" cy="4001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707AC18-3987-4936-8172-CFA9C1507155}"/>
              </a:ext>
            </a:extLst>
          </p:cNvPr>
          <p:cNvSpPr txBox="1"/>
          <p:nvPr/>
        </p:nvSpPr>
        <p:spPr>
          <a:xfrm>
            <a:off x="2966075" y="2338050"/>
            <a:ext cx="348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รหัสวิชา</a:t>
            </a:r>
            <a:r>
              <a:rPr lang="en-US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8D806BF-E499-4073-A151-5870E0F218BD}"/>
              </a:ext>
            </a:extLst>
          </p:cNvPr>
          <p:cNvSpPr txBox="1"/>
          <p:nvPr/>
        </p:nvSpPr>
        <p:spPr>
          <a:xfrm>
            <a:off x="1332172" y="7390849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ชื่อ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…………………..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สกุล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……………..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E21ADBE-BA7E-4A1A-91C1-574575D62FC1}"/>
              </a:ext>
            </a:extLst>
          </p:cNvPr>
          <p:cNvSpPr txBox="1"/>
          <p:nvPr/>
        </p:nvSpPr>
        <p:spPr>
          <a:xfrm>
            <a:off x="2760299" y="8011852"/>
            <a:ext cx="29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ตำแหน่ง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 ……………………………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63576BC-2E0A-4948-B37C-0C8F3D744C86}"/>
              </a:ext>
            </a:extLst>
          </p:cNvPr>
          <p:cNvSpPr txBox="1"/>
          <p:nvPr/>
        </p:nvSpPr>
        <p:spPr>
          <a:xfrm>
            <a:off x="1416613" y="8791363"/>
            <a:ext cx="461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A2932E3-BC06-421F-9C3D-AAB648481E9B}"/>
              </a:ext>
            </a:extLst>
          </p:cNvPr>
          <p:cNvSpPr txBox="1"/>
          <p:nvPr/>
        </p:nvSpPr>
        <p:spPr>
          <a:xfrm>
            <a:off x="1399191" y="9289255"/>
            <a:ext cx="4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สำนักงาน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1504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91DA105-B14D-45D0-B9B3-97195E5DD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1791"/>
            <a:ext cx="7122695" cy="1007516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E595BA-37BB-423C-9BA4-2346E0BD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" y="329744"/>
            <a:ext cx="1273858" cy="1273858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398C4BCA-9B76-4FCE-8DCE-D74DBA81936F}"/>
              </a:ext>
            </a:extLst>
          </p:cNvPr>
          <p:cNvSpPr/>
          <p:nvPr/>
        </p:nvSpPr>
        <p:spPr>
          <a:xfrm>
            <a:off x="2919059" y="2921909"/>
            <a:ext cx="3216865" cy="32168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766E046A-BC87-4A99-8A63-DC0F7C553FE4}"/>
              </a:ext>
            </a:extLst>
          </p:cNvPr>
          <p:cNvSpPr/>
          <p:nvPr/>
        </p:nvSpPr>
        <p:spPr>
          <a:xfrm>
            <a:off x="1079664" y="4316837"/>
            <a:ext cx="1695450" cy="1695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05D0880-4128-438F-B596-0750556FAE34}"/>
              </a:ext>
            </a:extLst>
          </p:cNvPr>
          <p:cNvSpPr txBox="1"/>
          <p:nvPr/>
        </p:nvSpPr>
        <p:spPr>
          <a:xfrm>
            <a:off x="2870933" y="455624"/>
            <a:ext cx="3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แผนการจัดการเรียนรู้</a:t>
            </a:r>
            <a:endParaRPr lang="en-US" sz="40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F127F86-5551-4B17-83BC-91F89F5C0AC7}"/>
              </a:ext>
            </a:extLst>
          </p:cNvPr>
          <p:cNvSpPr txBox="1"/>
          <p:nvPr/>
        </p:nvSpPr>
        <p:spPr>
          <a:xfrm>
            <a:off x="2870933" y="1090444"/>
            <a:ext cx="349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upermarket" panose="02000000000000000000" pitchFamily="2" charset="0"/>
                <a:cs typeface="supermarket" panose="02000000000000000000" pitchFamily="2" charset="0"/>
              </a:rPr>
              <a:t>วิชาวิทยาการคำนวณ</a:t>
            </a:r>
            <a:endParaRPr lang="en-US" sz="32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65EE4AA-8335-4645-A41D-458B1B490469}"/>
              </a:ext>
            </a:extLst>
          </p:cNvPr>
          <p:cNvSpPr txBox="1"/>
          <p:nvPr/>
        </p:nvSpPr>
        <p:spPr>
          <a:xfrm>
            <a:off x="2919059" y="1843092"/>
            <a:ext cx="349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ชั้น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…………………………………….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209FAD6-F5E2-4F36-96A7-381906895BD1}"/>
              </a:ext>
            </a:extLst>
          </p:cNvPr>
          <p:cNvSpPr/>
          <p:nvPr/>
        </p:nvSpPr>
        <p:spPr>
          <a:xfrm>
            <a:off x="2794129" y="2315096"/>
            <a:ext cx="2914607" cy="4001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707AC18-3987-4936-8172-CFA9C1507155}"/>
              </a:ext>
            </a:extLst>
          </p:cNvPr>
          <p:cNvSpPr txBox="1"/>
          <p:nvPr/>
        </p:nvSpPr>
        <p:spPr>
          <a:xfrm>
            <a:off x="2966075" y="2338050"/>
            <a:ext cx="348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รหัสวิชา</a:t>
            </a:r>
            <a:r>
              <a:rPr lang="en-US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8D806BF-E499-4073-A151-5870E0F218BD}"/>
              </a:ext>
            </a:extLst>
          </p:cNvPr>
          <p:cNvSpPr txBox="1"/>
          <p:nvPr/>
        </p:nvSpPr>
        <p:spPr>
          <a:xfrm>
            <a:off x="1332172" y="7390849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ชื่อ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…………………..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สกุล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……………..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E21ADBE-BA7E-4A1A-91C1-574575D62FC1}"/>
              </a:ext>
            </a:extLst>
          </p:cNvPr>
          <p:cNvSpPr txBox="1"/>
          <p:nvPr/>
        </p:nvSpPr>
        <p:spPr>
          <a:xfrm>
            <a:off x="2760299" y="8011852"/>
            <a:ext cx="29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ตำแหน่ง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 ……………………………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63576BC-2E0A-4948-B37C-0C8F3D744C86}"/>
              </a:ext>
            </a:extLst>
          </p:cNvPr>
          <p:cNvSpPr txBox="1"/>
          <p:nvPr/>
        </p:nvSpPr>
        <p:spPr>
          <a:xfrm>
            <a:off x="1416613" y="8791363"/>
            <a:ext cx="461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A2932E3-BC06-421F-9C3D-AAB648481E9B}"/>
              </a:ext>
            </a:extLst>
          </p:cNvPr>
          <p:cNvSpPr txBox="1"/>
          <p:nvPr/>
        </p:nvSpPr>
        <p:spPr>
          <a:xfrm>
            <a:off x="1399191" y="9289255"/>
            <a:ext cx="4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สำนักงาน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0364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761814D-B546-4375-886E-8DDC7E6A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33" y="-168442"/>
            <a:ext cx="7122183" cy="1007444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E595BA-37BB-423C-9BA4-2346E0BD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" y="329744"/>
            <a:ext cx="1273858" cy="1273858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398C4BCA-9B76-4FCE-8DCE-D74DBA81936F}"/>
              </a:ext>
            </a:extLst>
          </p:cNvPr>
          <p:cNvSpPr/>
          <p:nvPr/>
        </p:nvSpPr>
        <p:spPr>
          <a:xfrm>
            <a:off x="2919059" y="2921909"/>
            <a:ext cx="3216865" cy="32168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766E046A-BC87-4A99-8A63-DC0F7C553FE4}"/>
              </a:ext>
            </a:extLst>
          </p:cNvPr>
          <p:cNvSpPr/>
          <p:nvPr/>
        </p:nvSpPr>
        <p:spPr>
          <a:xfrm>
            <a:off x="1079664" y="4316837"/>
            <a:ext cx="1695450" cy="1695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05D0880-4128-438F-B596-0750556FAE34}"/>
              </a:ext>
            </a:extLst>
          </p:cNvPr>
          <p:cNvSpPr txBox="1"/>
          <p:nvPr/>
        </p:nvSpPr>
        <p:spPr>
          <a:xfrm>
            <a:off x="2870933" y="455624"/>
            <a:ext cx="3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แผนการจัดการเรียนรู้</a:t>
            </a:r>
            <a:endParaRPr lang="en-US" sz="40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F127F86-5551-4B17-83BC-91F89F5C0AC7}"/>
              </a:ext>
            </a:extLst>
          </p:cNvPr>
          <p:cNvSpPr txBox="1"/>
          <p:nvPr/>
        </p:nvSpPr>
        <p:spPr>
          <a:xfrm>
            <a:off x="2870933" y="1090444"/>
            <a:ext cx="349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upermarket" panose="02000000000000000000" pitchFamily="2" charset="0"/>
                <a:cs typeface="supermarket" panose="02000000000000000000" pitchFamily="2" charset="0"/>
              </a:rPr>
              <a:t>วิชาวิทยาการคำนวณ</a:t>
            </a:r>
            <a:endParaRPr lang="en-US" sz="32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65EE4AA-8335-4645-A41D-458B1B490469}"/>
              </a:ext>
            </a:extLst>
          </p:cNvPr>
          <p:cNvSpPr txBox="1"/>
          <p:nvPr/>
        </p:nvSpPr>
        <p:spPr>
          <a:xfrm>
            <a:off x="2919059" y="1843092"/>
            <a:ext cx="349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ชั้น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…………………………………….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209FAD6-F5E2-4F36-96A7-381906895BD1}"/>
              </a:ext>
            </a:extLst>
          </p:cNvPr>
          <p:cNvSpPr/>
          <p:nvPr/>
        </p:nvSpPr>
        <p:spPr>
          <a:xfrm>
            <a:off x="2794129" y="2315096"/>
            <a:ext cx="2914607" cy="4001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707AC18-3987-4936-8172-CFA9C1507155}"/>
              </a:ext>
            </a:extLst>
          </p:cNvPr>
          <p:cNvSpPr txBox="1"/>
          <p:nvPr/>
        </p:nvSpPr>
        <p:spPr>
          <a:xfrm>
            <a:off x="2966075" y="2338050"/>
            <a:ext cx="348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รหัสวิชา</a:t>
            </a:r>
            <a:r>
              <a:rPr lang="en-US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8D806BF-E499-4073-A151-5870E0F218BD}"/>
              </a:ext>
            </a:extLst>
          </p:cNvPr>
          <p:cNvSpPr txBox="1"/>
          <p:nvPr/>
        </p:nvSpPr>
        <p:spPr>
          <a:xfrm>
            <a:off x="1332172" y="7390849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ชื่อ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…………………..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สกุล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……………..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E21ADBE-BA7E-4A1A-91C1-574575D62FC1}"/>
              </a:ext>
            </a:extLst>
          </p:cNvPr>
          <p:cNvSpPr txBox="1"/>
          <p:nvPr/>
        </p:nvSpPr>
        <p:spPr>
          <a:xfrm>
            <a:off x="2760299" y="8011852"/>
            <a:ext cx="29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ตำแหน่ง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 ……………………………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63576BC-2E0A-4948-B37C-0C8F3D744C86}"/>
              </a:ext>
            </a:extLst>
          </p:cNvPr>
          <p:cNvSpPr txBox="1"/>
          <p:nvPr/>
        </p:nvSpPr>
        <p:spPr>
          <a:xfrm>
            <a:off x="1416613" y="8791363"/>
            <a:ext cx="461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A2932E3-BC06-421F-9C3D-AAB648481E9B}"/>
              </a:ext>
            </a:extLst>
          </p:cNvPr>
          <p:cNvSpPr txBox="1"/>
          <p:nvPr/>
        </p:nvSpPr>
        <p:spPr>
          <a:xfrm>
            <a:off x="1399191" y="9289255"/>
            <a:ext cx="4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สำนักงาน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4885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C7D0075-D577-457C-984B-413CDFB5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1" y="0"/>
            <a:ext cx="6930551" cy="980337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E595BA-37BB-423C-9BA4-2346E0BD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" y="329744"/>
            <a:ext cx="1273858" cy="1273858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398C4BCA-9B76-4FCE-8DCE-D74DBA81936F}"/>
              </a:ext>
            </a:extLst>
          </p:cNvPr>
          <p:cNvSpPr/>
          <p:nvPr/>
        </p:nvSpPr>
        <p:spPr>
          <a:xfrm>
            <a:off x="2919059" y="2921909"/>
            <a:ext cx="3216865" cy="32168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766E046A-BC87-4A99-8A63-DC0F7C553FE4}"/>
              </a:ext>
            </a:extLst>
          </p:cNvPr>
          <p:cNvSpPr/>
          <p:nvPr/>
        </p:nvSpPr>
        <p:spPr>
          <a:xfrm>
            <a:off x="1079664" y="4316837"/>
            <a:ext cx="1695450" cy="1695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05D0880-4128-438F-B596-0750556FAE34}"/>
              </a:ext>
            </a:extLst>
          </p:cNvPr>
          <p:cNvSpPr txBox="1"/>
          <p:nvPr/>
        </p:nvSpPr>
        <p:spPr>
          <a:xfrm>
            <a:off x="2870933" y="455624"/>
            <a:ext cx="3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แผนการจัดการเรียนรู้</a:t>
            </a:r>
            <a:endParaRPr lang="en-US" sz="40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F127F86-5551-4B17-83BC-91F89F5C0AC7}"/>
              </a:ext>
            </a:extLst>
          </p:cNvPr>
          <p:cNvSpPr txBox="1"/>
          <p:nvPr/>
        </p:nvSpPr>
        <p:spPr>
          <a:xfrm>
            <a:off x="2870933" y="1090444"/>
            <a:ext cx="349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upermarket" panose="02000000000000000000" pitchFamily="2" charset="0"/>
                <a:cs typeface="supermarket" panose="02000000000000000000" pitchFamily="2" charset="0"/>
              </a:rPr>
              <a:t>วิชาวิทยาการคำนวณ</a:t>
            </a:r>
            <a:endParaRPr lang="en-US" sz="32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65EE4AA-8335-4645-A41D-458B1B490469}"/>
              </a:ext>
            </a:extLst>
          </p:cNvPr>
          <p:cNvSpPr txBox="1"/>
          <p:nvPr/>
        </p:nvSpPr>
        <p:spPr>
          <a:xfrm>
            <a:off x="2919059" y="1843092"/>
            <a:ext cx="349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ชั้น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…………………………………….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209FAD6-F5E2-4F36-96A7-381906895BD1}"/>
              </a:ext>
            </a:extLst>
          </p:cNvPr>
          <p:cNvSpPr/>
          <p:nvPr/>
        </p:nvSpPr>
        <p:spPr>
          <a:xfrm>
            <a:off x="2794129" y="2315096"/>
            <a:ext cx="2914607" cy="4001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707AC18-3987-4936-8172-CFA9C1507155}"/>
              </a:ext>
            </a:extLst>
          </p:cNvPr>
          <p:cNvSpPr txBox="1"/>
          <p:nvPr/>
        </p:nvSpPr>
        <p:spPr>
          <a:xfrm>
            <a:off x="2966075" y="2338050"/>
            <a:ext cx="348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รหัสวิชา</a:t>
            </a:r>
            <a:r>
              <a:rPr lang="en-US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8D806BF-E499-4073-A151-5870E0F218BD}"/>
              </a:ext>
            </a:extLst>
          </p:cNvPr>
          <p:cNvSpPr txBox="1"/>
          <p:nvPr/>
        </p:nvSpPr>
        <p:spPr>
          <a:xfrm>
            <a:off x="1332172" y="7390849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ชื่อ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…………………..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สกุล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……………..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E21ADBE-BA7E-4A1A-91C1-574575D62FC1}"/>
              </a:ext>
            </a:extLst>
          </p:cNvPr>
          <p:cNvSpPr txBox="1"/>
          <p:nvPr/>
        </p:nvSpPr>
        <p:spPr>
          <a:xfrm>
            <a:off x="2760299" y="8011852"/>
            <a:ext cx="29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ตำแหน่ง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 ……………………………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63576BC-2E0A-4948-B37C-0C8F3D744C86}"/>
              </a:ext>
            </a:extLst>
          </p:cNvPr>
          <p:cNvSpPr txBox="1"/>
          <p:nvPr/>
        </p:nvSpPr>
        <p:spPr>
          <a:xfrm>
            <a:off x="1416613" y="8791363"/>
            <a:ext cx="461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A2932E3-BC06-421F-9C3D-AAB648481E9B}"/>
              </a:ext>
            </a:extLst>
          </p:cNvPr>
          <p:cNvSpPr txBox="1"/>
          <p:nvPr/>
        </p:nvSpPr>
        <p:spPr>
          <a:xfrm>
            <a:off x="1399191" y="9289255"/>
            <a:ext cx="4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สำนักงาน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9704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E595BA-37BB-423C-9BA4-2346E0BD6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" y="329744"/>
            <a:ext cx="1273858" cy="1273858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398C4BCA-9B76-4FCE-8DCE-D74DBA81936F}"/>
              </a:ext>
            </a:extLst>
          </p:cNvPr>
          <p:cNvSpPr/>
          <p:nvPr/>
        </p:nvSpPr>
        <p:spPr>
          <a:xfrm>
            <a:off x="2919059" y="2921909"/>
            <a:ext cx="3216865" cy="32168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766E046A-BC87-4A99-8A63-DC0F7C553FE4}"/>
              </a:ext>
            </a:extLst>
          </p:cNvPr>
          <p:cNvSpPr/>
          <p:nvPr/>
        </p:nvSpPr>
        <p:spPr>
          <a:xfrm>
            <a:off x="1079664" y="4316837"/>
            <a:ext cx="1695450" cy="1695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</a:rPr>
              <a:t>คลิกขวา จากนั้นเลือกเติมสีสัน จากนั้นเลือกรูปภาพ และทำการเลือกรูปภาพที่ต้องการใส่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05D0880-4128-438F-B596-0750556FAE34}"/>
              </a:ext>
            </a:extLst>
          </p:cNvPr>
          <p:cNvSpPr txBox="1"/>
          <p:nvPr/>
        </p:nvSpPr>
        <p:spPr>
          <a:xfrm>
            <a:off x="2870933" y="455624"/>
            <a:ext cx="37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แผนการจัดการเรียนรู้</a:t>
            </a:r>
            <a:endParaRPr lang="en-US" sz="40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F127F86-5551-4B17-83BC-91F89F5C0AC7}"/>
              </a:ext>
            </a:extLst>
          </p:cNvPr>
          <p:cNvSpPr txBox="1"/>
          <p:nvPr/>
        </p:nvSpPr>
        <p:spPr>
          <a:xfrm>
            <a:off x="2870933" y="1090444"/>
            <a:ext cx="349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supermarket" panose="02000000000000000000" pitchFamily="2" charset="0"/>
                <a:cs typeface="supermarket" panose="02000000000000000000" pitchFamily="2" charset="0"/>
              </a:rPr>
              <a:t>วิชาวิทยาการคำนวณ</a:t>
            </a:r>
            <a:endParaRPr lang="en-US" sz="32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65EE4AA-8335-4645-A41D-458B1B490469}"/>
              </a:ext>
            </a:extLst>
          </p:cNvPr>
          <p:cNvSpPr txBox="1"/>
          <p:nvPr/>
        </p:nvSpPr>
        <p:spPr>
          <a:xfrm>
            <a:off x="2919059" y="1843092"/>
            <a:ext cx="349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ชั้น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…………………………………….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209FAD6-F5E2-4F36-96A7-381906895BD1}"/>
              </a:ext>
            </a:extLst>
          </p:cNvPr>
          <p:cNvSpPr/>
          <p:nvPr/>
        </p:nvSpPr>
        <p:spPr>
          <a:xfrm>
            <a:off x="2794129" y="2315096"/>
            <a:ext cx="2914607" cy="4001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707AC18-3987-4936-8172-CFA9C1507155}"/>
              </a:ext>
            </a:extLst>
          </p:cNvPr>
          <p:cNvSpPr txBox="1"/>
          <p:nvPr/>
        </p:nvSpPr>
        <p:spPr>
          <a:xfrm>
            <a:off x="2966075" y="2338050"/>
            <a:ext cx="3486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รหัสวิชา</a:t>
            </a:r>
            <a:r>
              <a:rPr lang="en-US" sz="2000" b="1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8D806BF-E499-4073-A151-5870E0F218BD}"/>
              </a:ext>
            </a:extLst>
          </p:cNvPr>
          <p:cNvSpPr txBox="1"/>
          <p:nvPr/>
        </p:nvSpPr>
        <p:spPr>
          <a:xfrm>
            <a:off x="1332172" y="7390849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ชื่อ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…………………..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สกุล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……………..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E21ADBE-BA7E-4A1A-91C1-574575D62FC1}"/>
              </a:ext>
            </a:extLst>
          </p:cNvPr>
          <p:cNvSpPr txBox="1"/>
          <p:nvPr/>
        </p:nvSpPr>
        <p:spPr>
          <a:xfrm>
            <a:off x="2760299" y="8011852"/>
            <a:ext cx="29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ตำแหน่ง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 ……………………………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63576BC-2E0A-4948-B37C-0C8F3D744C86}"/>
              </a:ext>
            </a:extLst>
          </p:cNvPr>
          <p:cNvSpPr txBox="1"/>
          <p:nvPr/>
        </p:nvSpPr>
        <p:spPr>
          <a:xfrm>
            <a:off x="1416613" y="8791363"/>
            <a:ext cx="461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………………………………..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A2932E3-BC06-421F-9C3D-AAB648481E9B}"/>
              </a:ext>
            </a:extLst>
          </p:cNvPr>
          <p:cNvSpPr txBox="1"/>
          <p:nvPr/>
        </p:nvSpPr>
        <p:spPr>
          <a:xfrm>
            <a:off x="1399191" y="9289255"/>
            <a:ext cx="4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สำนักงาน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3754834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666</Words>
  <Application>Microsoft Office PowerPoint</Application>
  <PresentationFormat>กระดาษ A4 (210x297 มม.)</PresentationFormat>
  <Paragraphs>60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supermarket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วุฒิชัย แม้นรัมย์</dc:creator>
  <cp:lastModifiedBy>วุฒิชัย แม้นรัมย์</cp:lastModifiedBy>
  <cp:revision>4</cp:revision>
  <dcterms:created xsi:type="dcterms:W3CDTF">2021-11-11T07:42:05Z</dcterms:created>
  <dcterms:modified xsi:type="dcterms:W3CDTF">2021-11-11T08:34:03Z</dcterms:modified>
</cp:coreProperties>
</file>