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itr" panose="00000500000000000000" pitchFamily="2" charset="-34"/>
      <p:regular r:id="rId9"/>
      <p:bold r:id="rId10"/>
    </p:embeddedFont>
    <p:embeddedFont>
      <p:font typeface="Mitr Light" panose="00000400000000000000" pitchFamily="2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70" d="100"/>
          <a:sy n="70" d="100"/>
        </p:scale>
        <p:origin x="17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5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5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7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5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1717-201F-4062-87B8-A48C0B9066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CCED-B6C1-49D7-9163-DFF73C8D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0826677-560D-42FA-8845-1B2523E83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1" y="0"/>
            <a:ext cx="7003102" cy="990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0204C83-7FE1-4403-A58C-653E8F568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0" y="535892"/>
            <a:ext cx="1273858" cy="1273858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48CB54BC-8A46-4051-BB1F-1BFF66547B2C}"/>
              </a:ext>
            </a:extLst>
          </p:cNvPr>
          <p:cNvSpPr/>
          <p:nvPr/>
        </p:nvSpPr>
        <p:spPr>
          <a:xfrm>
            <a:off x="2178929" y="535892"/>
            <a:ext cx="47516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Mitr" pitchFamily="2" charset="-34"/>
                <a:cs typeface="Mitr" pitchFamily="2" charset="-34"/>
              </a:rPr>
              <a:t>เอกสารข้อตกลงในการพัฒนางาน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E48896D-CE7B-433B-A06F-88585EB7C25A}"/>
              </a:ext>
            </a:extLst>
          </p:cNvPr>
          <p:cNvSpPr/>
          <p:nvPr/>
        </p:nvSpPr>
        <p:spPr>
          <a:xfrm>
            <a:off x="2178929" y="1372876"/>
            <a:ext cx="516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สำหรับข้าราชการครูและบุคลากรทางการศึกษา </a:t>
            </a:r>
          </a:p>
          <a:p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ตำแหน่งครู วิทยฐานะ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-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54D90B6-CC9C-429F-96C8-A41F5ED5D069}"/>
              </a:ext>
            </a:extLst>
          </p:cNvPr>
          <p:cNvSpPr/>
          <p:nvPr/>
        </p:nvSpPr>
        <p:spPr>
          <a:xfrm>
            <a:off x="2178929" y="972766"/>
            <a:ext cx="4062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tr" pitchFamily="2" charset="-34"/>
                <a:cs typeface="Mitr" pitchFamily="2" charset="-34"/>
              </a:rPr>
              <a:t>(</a:t>
            </a:r>
            <a:r>
              <a:rPr lang="th-T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tr" pitchFamily="2" charset="-34"/>
                <a:cs typeface="Mitr" pitchFamily="2" charset="-34"/>
              </a:rPr>
              <a:t>Performance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tr" pitchFamily="2" charset="-34"/>
                <a:cs typeface="Mitr" pitchFamily="2" charset="-34"/>
              </a:rPr>
              <a:t> </a:t>
            </a:r>
            <a:r>
              <a:rPr lang="th-T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tr" pitchFamily="2" charset="-34"/>
                <a:cs typeface="Mitr" pitchFamily="2" charset="-34"/>
              </a:rPr>
              <a:t>Agreement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tr" pitchFamily="2" charset="-34"/>
                <a:cs typeface="Mitr" pitchFamily="2" charset="-34"/>
              </a:rPr>
              <a:t> : PA)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618D04AF-228B-45B8-B7F1-561C0CB6F851}"/>
              </a:ext>
            </a:extLst>
          </p:cNvPr>
          <p:cNvSpPr txBox="1"/>
          <p:nvPr/>
        </p:nvSpPr>
        <p:spPr>
          <a:xfrm>
            <a:off x="2026388" y="2991554"/>
            <a:ext cx="473571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300" b="1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ระหว่างวันที่ 1 ตุลาคม พ.ศ.2564 ถึง</a:t>
            </a:r>
            <a:r>
              <a:rPr lang="en-US" sz="1300" b="1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1300" b="1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</a:t>
            </a:r>
            <a:r>
              <a:rPr lang="en-US" sz="1300" b="1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1300" b="1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กันยายน พ.ศ.2565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A4CAC7B-C543-4F2C-8E56-643CDB7A0CB7}"/>
              </a:ext>
            </a:extLst>
          </p:cNvPr>
          <p:cNvSpPr txBox="1"/>
          <p:nvPr/>
        </p:nvSpPr>
        <p:spPr>
          <a:xfrm>
            <a:off x="2026388" y="2561086"/>
            <a:ext cx="370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ประจำปีงบประมาณ พ.ศ. 2565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FEC981C-057B-4E66-8965-77BA509E0209}"/>
              </a:ext>
            </a:extLst>
          </p:cNvPr>
          <p:cNvSpPr txBox="1"/>
          <p:nvPr/>
        </p:nvSpPr>
        <p:spPr>
          <a:xfrm>
            <a:off x="924941" y="4260609"/>
            <a:ext cx="2453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ชื่อ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–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สกุล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922912F2-354D-4804-B275-BE96B9E5AF9A}"/>
              </a:ext>
            </a:extLst>
          </p:cNvPr>
          <p:cNvSpPr txBox="1"/>
          <p:nvPr/>
        </p:nvSpPr>
        <p:spPr>
          <a:xfrm>
            <a:off x="834723" y="4855733"/>
            <a:ext cx="370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ตำแหน่งครู วิทยฐานะ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-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152ED60B-3999-4D21-868C-548B22E18E1E}"/>
              </a:ext>
            </a:extLst>
          </p:cNvPr>
          <p:cNvSpPr txBox="1"/>
          <p:nvPr/>
        </p:nvSpPr>
        <p:spPr>
          <a:xfrm>
            <a:off x="849374" y="5206097"/>
            <a:ext cx="370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กลุ่มสาระ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……………………….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4207140A-14E2-4145-B59B-B2CC8B90C75B}"/>
              </a:ext>
            </a:extLst>
          </p:cNvPr>
          <p:cNvSpPr txBox="1"/>
          <p:nvPr/>
        </p:nvSpPr>
        <p:spPr>
          <a:xfrm>
            <a:off x="2983402" y="8533124"/>
            <a:ext cx="2453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โรงเรียน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4A468A1-4A24-40FA-AA17-E4A1255E1AC1}"/>
              </a:ext>
            </a:extLst>
          </p:cNvPr>
          <p:cNvSpPr txBox="1"/>
          <p:nvPr/>
        </p:nvSpPr>
        <p:spPr>
          <a:xfrm>
            <a:off x="172206" y="8985190"/>
            <a:ext cx="6412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" pitchFamily="2" charset="-34"/>
                <a:cs typeface="Mitr" pitchFamily="2" charset="-34"/>
              </a:rPr>
              <a:t>สำนักงานเขตพื้นที่การศึกษามัธยมศึกษา</a:t>
            </a:r>
            <a:r>
              <a:rPr lang="en-US" sz="1800" dirty="0">
                <a:solidFill>
                  <a:schemeClr val="bg1"/>
                </a:solidFill>
                <a:latin typeface="Mitr" pitchFamily="2" charset="-34"/>
                <a:cs typeface="Mitr" pitchFamily="2" charset="-34"/>
              </a:rPr>
              <a:t>………..</a:t>
            </a:r>
            <a:endParaRPr lang="th-TH" sz="1800" dirty="0">
              <a:solidFill>
                <a:schemeClr val="bg1"/>
              </a:solidFill>
              <a:latin typeface="Mitr" pitchFamily="2" charset="-34"/>
              <a:cs typeface="Mitr" pitchFamily="2" charset="-34"/>
            </a:endParaRPr>
          </a:p>
          <a:p>
            <a:pPr algn="ctr"/>
            <a:r>
              <a:rPr lang="th-TH" sz="1800" dirty="0">
                <a:solidFill>
                  <a:schemeClr val="bg1"/>
                </a:solidFill>
                <a:latin typeface="Mitr" pitchFamily="2" charset="-34"/>
                <a:cs typeface="Mitr" pitchFamily="2" charset="-34"/>
              </a:rPr>
              <a:t>สำนักงานคณะกรรมการการศึกษาขั้นพื้นฐาน กระทรวงศึกษาธิการ</a:t>
            </a:r>
          </a:p>
        </p:txBody>
      </p:sp>
    </p:spTree>
    <p:extLst>
      <p:ext uri="{BB962C8B-B14F-4D97-AF65-F5344CB8AC3E}">
        <p14:creationId xmlns:p14="http://schemas.microsoft.com/office/powerpoint/2010/main" val="396350025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65</Words>
  <Application>Microsoft Office PowerPoint</Application>
  <PresentationFormat>กระดาษ A4 (210x297 มม.)</PresentationFormat>
  <Paragraphs>12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Mitr Light</vt:lpstr>
      <vt:lpstr>Arial</vt:lpstr>
      <vt:lpstr>Calibri Light</vt:lpstr>
      <vt:lpstr>Calibri</vt:lpstr>
      <vt:lpstr>Mitr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วุฒิชัย แม้นรัมย์</dc:creator>
  <cp:lastModifiedBy>วุฒิชัย แม้นรัมย์</cp:lastModifiedBy>
  <cp:revision>2</cp:revision>
  <dcterms:created xsi:type="dcterms:W3CDTF">2021-11-11T03:36:29Z</dcterms:created>
  <dcterms:modified xsi:type="dcterms:W3CDTF">2021-11-11T03:53:56Z</dcterms:modified>
</cp:coreProperties>
</file>