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8" r:id="rId2"/>
  </p:sldIdLst>
  <p:sldSz cx="6858000" cy="9906000" type="A4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supermarket" panose="02000000000000000000" pitchFamily="2" charset="0"/>
      <p:regular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BAD2"/>
    <a:srgbClr val="FC4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85" autoAdjust="0"/>
    <p:restoredTop sz="94660"/>
  </p:normalViewPr>
  <p:slideViewPr>
    <p:cSldViewPr snapToGrid="0">
      <p:cViewPr varScale="1">
        <p:scale>
          <a:sx n="80" d="100"/>
          <a:sy n="80" d="100"/>
        </p:scale>
        <p:origin x="30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144B-9146-4DBD-A306-682D73053E9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431C-36E3-421C-B221-36EF69E3E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335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144B-9146-4DBD-A306-682D73053E9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431C-36E3-421C-B221-36EF69E3E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97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144B-9146-4DBD-A306-682D73053E9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431C-36E3-421C-B221-36EF69E3E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09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144B-9146-4DBD-A306-682D73053E9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431C-36E3-421C-B221-36EF69E3E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16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144B-9146-4DBD-A306-682D73053E9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431C-36E3-421C-B221-36EF69E3E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01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144B-9146-4DBD-A306-682D73053E9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431C-36E3-421C-B221-36EF69E3E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80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144B-9146-4DBD-A306-682D73053E9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431C-36E3-421C-B221-36EF69E3E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7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144B-9146-4DBD-A306-682D73053E9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431C-36E3-421C-B221-36EF69E3E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75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144B-9146-4DBD-A306-682D73053E9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431C-36E3-421C-B221-36EF69E3E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67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144B-9146-4DBD-A306-682D73053E9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431C-36E3-421C-B221-36EF69E3E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89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144B-9146-4DBD-A306-682D73053E9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431C-36E3-421C-B221-36EF69E3E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58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B144B-9146-4DBD-A306-682D73053E9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C431C-36E3-421C-B221-36EF69E3E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27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6C05A9-1B0F-450A-BB02-99FDCBEB2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1039599-7FCC-425D-AA68-7B3134BDD73B}"/>
              </a:ext>
            </a:extLst>
          </p:cNvPr>
          <p:cNvSpPr/>
          <p:nvPr/>
        </p:nvSpPr>
        <p:spPr>
          <a:xfrm>
            <a:off x="1507958" y="2181727"/>
            <a:ext cx="4331368" cy="433136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>
                <a:latin typeface="supermarket" panose="02000000000000000000" pitchFamily="2" charset="0"/>
                <a:cs typeface="supermarket" panose="02000000000000000000" pitchFamily="2" charset="0"/>
              </a:rPr>
              <a:t>คลิกขวา เลือก </a:t>
            </a:r>
            <a:r>
              <a:rPr lang="en-US" sz="2800" dirty="0">
                <a:latin typeface="supermarket" panose="02000000000000000000" pitchFamily="2" charset="0"/>
                <a:cs typeface="supermarket" panose="02000000000000000000" pitchFamily="2" charset="0"/>
              </a:rPr>
              <a:t>fill</a:t>
            </a:r>
            <a:br>
              <a:rPr lang="en-US" sz="2800" dirty="0">
                <a:latin typeface="supermarket" panose="02000000000000000000" pitchFamily="2" charset="0"/>
                <a:cs typeface="supermarket" panose="02000000000000000000" pitchFamily="2" charset="0"/>
              </a:rPr>
            </a:br>
            <a:r>
              <a:rPr lang="th-TH" sz="2800" dirty="0">
                <a:latin typeface="supermarket" panose="02000000000000000000" pitchFamily="2" charset="0"/>
                <a:cs typeface="supermarket" panose="02000000000000000000" pitchFamily="2" charset="0"/>
              </a:rPr>
              <a:t>จากนั้นเลือก </a:t>
            </a:r>
            <a:r>
              <a:rPr lang="en-US" sz="2800" dirty="0">
                <a:latin typeface="supermarket" panose="02000000000000000000" pitchFamily="2" charset="0"/>
                <a:cs typeface="supermarket" panose="02000000000000000000" pitchFamily="2" charset="0"/>
              </a:rPr>
              <a:t>Picture</a:t>
            </a:r>
            <a:r>
              <a:rPr lang="th-TH" sz="2800" dirty="0">
                <a:latin typeface="supermarket" panose="02000000000000000000" pitchFamily="2" charset="0"/>
                <a:cs typeface="supermarket" panose="02000000000000000000" pitchFamily="2" charset="0"/>
              </a:rPr>
              <a:t> </a:t>
            </a:r>
            <a:endParaRPr lang="en-US" sz="2800" dirty="0">
              <a:latin typeface="supermarket" panose="02000000000000000000" pitchFamily="2" charset="0"/>
              <a:cs typeface="supermarket" panose="02000000000000000000" pitchFamily="2" charset="0"/>
            </a:endParaRPr>
          </a:p>
          <a:p>
            <a:pPr algn="ctr"/>
            <a:endParaRPr lang="en-US" sz="28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54ACA96-0C5E-4DF0-99D0-F81CCEE1249B}"/>
              </a:ext>
            </a:extLst>
          </p:cNvPr>
          <p:cNvSpPr/>
          <p:nvPr/>
        </p:nvSpPr>
        <p:spPr>
          <a:xfrm>
            <a:off x="665747" y="4788570"/>
            <a:ext cx="2622884" cy="262288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solidFill>
                  <a:schemeClr val="tx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คลิกขวา เลือก </a:t>
            </a:r>
            <a:r>
              <a:rPr lang="en-US" sz="2000" dirty="0">
                <a:solidFill>
                  <a:schemeClr val="tx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fill</a:t>
            </a:r>
            <a:br>
              <a:rPr lang="en-US" sz="2000" dirty="0">
                <a:solidFill>
                  <a:schemeClr val="tx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</a:br>
            <a:r>
              <a:rPr lang="th-TH" sz="2000" dirty="0">
                <a:solidFill>
                  <a:schemeClr val="tx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จากนั้นเลือก </a:t>
            </a:r>
            <a:r>
              <a:rPr lang="en-US" sz="2000" dirty="0">
                <a:solidFill>
                  <a:schemeClr val="tx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Picture</a:t>
            </a:r>
            <a:r>
              <a:rPr lang="th-TH" sz="2000" dirty="0">
                <a:solidFill>
                  <a:schemeClr val="tx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79BF33E-A4A6-4AF0-8B1C-31EC5630F94B}"/>
              </a:ext>
            </a:extLst>
          </p:cNvPr>
          <p:cNvSpPr/>
          <p:nvPr/>
        </p:nvSpPr>
        <p:spPr>
          <a:xfrm>
            <a:off x="3007892" y="6633411"/>
            <a:ext cx="1556086" cy="155608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คลิกขวา เลือก </a:t>
            </a:r>
            <a:r>
              <a:rPr lang="en-US" dirty="0">
                <a:solidFill>
                  <a:schemeClr val="tx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fill</a:t>
            </a:r>
            <a:br>
              <a:rPr lang="en-US" dirty="0">
                <a:solidFill>
                  <a:schemeClr val="tx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</a:br>
            <a:r>
              <a:rPr lang="th-TH" dirty="0">
                <a:solidFill>
                  <a:schemeClr val="tx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จากนั้นเลือก </a:t>
            </a:r>
            <a:r>
              <a:rPr lang="en-US" dirty="0">
                <a:solidFill>
                  <a:schemeClr val="tx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Picture</a:t>
            </a:r>
            <a:r>
              <a:rPr lang="th-TH" dirty="0">
                <a:solidFill>
                  <a:schemeClr val="tx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C45358-40A1-4653-A0C3-2F54E6D4B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465224"/>
            <a:ext cx="943360" cy="9433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484199-44F8-4DB9-9564-A84225A038C1}"/>
              </a:ext>
            </a:extLst>
          </p:cNvPr>
          <p:cNvSpPr txBox="1"/>
          <p:nvPr/>
        </p:nvSpPr>
        <p:spPr>
          <a:xfrm>
            <a:off x="2157077" y="465224"/>
            <a:ext cx="3832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ข้อความ..........................</a:t>
            </a:r>
            <a:endParaRPr lang="en-US" sz="3200" dirty="0"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7931BF-9C2B-468A-B402-6504220F8A6F}"/>
              </a:ext>
            </a:extLst>
          </p:cNvPr>
          <p:cNvSpPr txBox="1"/>
          <p:nvPr/>
        </p:nvSpPr>
        <p:spPr>
          <a:xfrm>
            <a:off x="2157077" y="927144"/>
            <a:ext cx="3832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ข้อความ..........................</a:t>
            </a:r>
            <a:endParaRPr lang="en-US" sz="3200" dirty="0"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1E8862-1BB5-4DAE-894D-B4CACF6B6CD6}"/>
              </a:ext>
            </a:extLst>
          </p:cNvPr>
          <p:cNvSpPr txBox="1"/>
          <p:nvPr/>
        </p:nvSpPr>
        <p:spPr>
          <a:xfrm>
            <a:off x="1538527" y="8518359"/>
            <a:ext cx="4331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supermarket" panose="02000000000000000000" pitchFamily="2" charset="0"/>
                <a:cs typeface="supermarket" panose="02000000000000000000" pitchFamily="2" charset="0"/>
              </a:rPr>
              <a:t>ข้อความ...........................................</a:t>
            </a:r>
            <a:endParaRPr lang="en-US" sz="2400" dirty="0"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49AB3D-1108-4897-BAC1-DCC313889D01}"/>
              </a:ext>
            </a:extLst>
          </p:cNvPr>
          <p:cNvSpPr txBox="1"/>
          <p:nvPr/>
        </p:nvSpPr>
        <p:spPr>
          <a:xfrm>
            <a:off x="1538527" y="8863848"/>
            <a:ext cx="4331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supermarket" panose="02000000000000000000" pitchFamily="2" charset="0"/>
                <a:cs typeface="supermarket" panose="02000000000000000000" pitchFamily="2" charset="0"/>
              </a:rPr>
              <a:t>ข้อความ...........................................</a:t>
            </a:r>
            <a:endParaRPr lang="en-US" sz="2400" dirty="0"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241</TotalTime>
  <Words>24</Words>
  <Application>Microsoft Office PowerPoint</Application>
  <PresentationFormat>A4 Paper (210x297 mm)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supermarket</vt:lpstr>
      <vt:lpstr>Calibri Light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วุฒิชัย แม้นรัมย์</dc:creator>
  <cp:lastModifiedBy>วุฒิชัย แม้นรัมย์</cp:lastModifiedBy>
  <cp:revision>12</cp:revision>
  <dcterms:created xsi:type="dcterms:W3CDTF">2021-03-24T04:04:24Z</dcterms:created>
  <dcterms:modified xsi:type="dcterms:W3CDTF">2021-03-24T08:30:46Z</dcterms:modified>
</cp:coreProperties>
</file>