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supermarket" panose="02000000000000000000" pitchFamily="2" charset="0"/>
      <p:regular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AD2"/>
    <a:srgbClr val="FC4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94660"/>
  </p:normalViewPr>
  <p:slideViewPr>
    <p:cSldViewPr snapToGrid="0">
      <p:cViewPr>
        <p:scale>
          <a:sx n="60" d="100"/>
          <a:sy n="60" d="100"/>
        </p:scale>
        <p:origin x="2718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144B-9146-4DBD-A306-682D73053E9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31C-36E3-421C-B221-36EF69E3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3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144B-9146-4DBD-A306-682D73053E9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31C-36E3-421C-B221-36EF69E3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9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144B-9146-4DBD-A306-682D73053E9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31C-36E3-421C-B221-36EF69E3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0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144B-9146-4DBD-A306-682D73053E9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31C-36E3-421C-B221-36EF69E3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1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144B-9146-4DBD-A306-682D73053E9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31C-36E3-421C-B221-36EF69E3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0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144B-9146-4DBD-A306-682D73053E9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31C-36E3-421C-B221-36EF69E3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8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144B-9146-4DBD-A306-682D73053E9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31C-36E3-421C-B221-36EF69E3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144B-9146-4DBD-A306-682D73053E9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31C-36E3-421C-B221-36EF69E3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7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144B-9146-4DBD-A306-682D73053E9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31C-36E3-421C-B221-36EF69E3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6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144B-9146-4DBD-A306-682D73053E9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31C-36E3-421C-B221-36EF69E3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8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144B-9146-4DBD-A306-682D73053E9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31C-36E3-421C-B221-36EF69E3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5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144B-9146-4DBD-A306-682D73053E9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C431C-36E3-421C-B221-36EF69E3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2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EF801F-7393-47A5-99EE-D21EB5F92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65BC284-0E18-45A1-BFA7-1BC153AA4AAC}"/>
              </a:ext>
            </a:extLst>
          </p:cNvPr>
          <p:cNvSpPr/>
          <p:nvPr/>
        </p:nvSpPr>
        <p:spPr>
          <a:xfrm rot="19171443">
            <a:off x="2320786" y="5061821"/>
            <a:ext cx="1181098" cy="417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9E7982F-B20D-440D-9DE6-71F5696F7150}"/>
              </a:ext>
            </a:extLst>
          </p:cNvPr>
          <p:cNvSpPr/>
          <p:nvPr/>
        </p:nvSpPr>
        <p:spPr>
          <a:xfrm>
            <a:off x="2636922" y="2296027"/>
            <a:ext cx="3832058" cy="38300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>
                <a:latin typeface="supermarket" panose="02000000000000000000" pitchFamily="2" charset="0"/>
                <a:cs typeface="supermarket" panose="02000000000000000000" pitchFamily="2" charset="0"/>
              </a:rPr>
              <a:t>คลิกขวา เลือก </a:t>
            </a:r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fill</a:t>
            </a:r>
            <a:b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</a:br>
            <a:r>
              <a:rPr lang="th-TH" sz="2800" dirty="0">
                <a:latin typeface="supermarket" panose="02000000000000000000" pitchFamily="2" charset="0"/>
                <a:cs typeface="supermarket" panose="02000000000000000000" pitchFamily="2" charset="0"/>
              </a:rPr>
              <a:t>จากนั้นเลือก </a:t>
            </a:r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Picture</a:t>
            </a:r>
            <a:r>
              <a:rPr lang="th-TH" sz="2800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endParaRPr lang="en-US" sz="28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8E373E-0733-4ED5-9C26-3CD6E3D3EFD0}"/>
              </a:ext>
            </a:extLst>
          </p:cNvPr>
          <p:cNvSpPr/>
          <p:nvPr/>
        </p:nvSpPr>
        <p:spPr>
          <a:xfrm rot="12409063">
            <a:off x="2373229" y="6637696"/>
            <a:ext cx="1181098" cy="417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3B2200-AA82-40FD-BC5C-6C8B72AD7D06}"/>
              </a:ext>
            </a:extLst>
          </p:cNvPr>
          <p:cNvSpPr/>
          <p:nvPr/>
        </p:nvSpPr>
        <p:spPr>
          <a:xfrm>
            <a:off x="513349" y="4742448"/>
            <a:ext cx="2450430" cy="24504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supermarket" panose="02000000000000000000" pitchFamily="2" charset="0"/>
                <a:cs typeface="supermarket" panose="02000000000000000000" pitchFamily="2" charset="0"/>
              </a:rPr>
              <a:t>คลิกขวา เลือก </a:t>
            </a:r>
            <a:r>
              <a:rPr lang="en-US" dirty="0">
                <a:latin typeface="supermarket" panose="02000000000000000000" pitchFamily="2" charset="0"/>
                <a:cs typeface="supermarket" panose="02000000000000000000" pitchFamily="2" charset="0"/>
              </a:rPr>
              <a:t>fill</a:t>
            </a:r>
            <a:br>
              <a:rPr lang="en-US" dirty="0">
                <a:latin typeface="supermarket" panose="02000000000000000000" pitchFamily="2" charset="0"/>
                <a:cs typeface="supermarket" panose="02000000000000000000" pitchFamily="2" charset="0"/>
              </a:rPr>
            </a:br>
            <a:r>
              <a:rPr lang="th-TH" dirty="0">
                <a:latin typeface="supermarket" panose="02000000000000000000" pitchFamily="2" charset="0"/>
                <a:cs typeface="supermarket" panose="02000000000000000000" pitchFamily="2" charset="0"/>
              </a:rPr>
              <a:t>จากนั้นเลือก </a:t>
            </a:r>
            <a:r>
              <a:rPr lang="en-US" dirty="0">
                <a:latin typeface="supermarket" panose="02000000000000000000" pitchFamily="2" charset="0"/>
                <a:cs typeface="supermarket" panose="02000000000000000000" pitchFamily="2" charset="0"/>
              </a:rPr>
              <a:t>Picture</a:t>
            </a:r>
            <a:r>
              <a:rPr lang="th-TH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endParaRPr lang="en-US" dirty="0">
              <a:latin typeface="supermarket" panose="02000000000000000000" pitchFamily="2" charset="0"/>
              <a:cs typeface="supermarket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0EAC63-450C-4DB2-BED1-A0487C4A5CFB}"/>
              </a:ext>
            </a:extLst>
          </p:cNvPr>
          <p:cNvSpPr/>
          <p:nvPr/>
        </p:nvSpPr>
        <p:spPr>
          <a:xfrm>
            <a:off x="2709600" y="6422207"/>
            <a:ext cx="1936080" cy="1936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supermarket" panose="02000000000000000000" pitchFamily="2" charset="0"/>
                <a:cs typeface="supermarket" panose="02000000000000000000" pitchFamily="2" charset="0"/>
              </a:rPr>
              <a:t>คลิกขวา เลือก </a:t>
            </a:r>
            <a:r>
              <a:rPr lang="en-US" dirty="0">
                <a:latin typeface="supermarket" panose="02000000000000000000" pitchFamily="2" charset="0"/>
                <a:cs typeface="supermarket" panose="02000000000000000000" pitchFamily="2" charset="0"/>
              </a:rPr>
              <a:t>fill</a:t>
            </a:r>
            <a:br>
              <a:rPr lang="en-US" dirty="0">
                <a:latin typeface="supermarket" panose="02000000000000000000" pitchFamily="2" charset="0"/>
                <a:cs typeface="supermarket" panose="02000000000000000000" pitchFamily="2" charset="0"/>
              </a:rPr>
            </a:br>
            <a:r>
              <a:rPr lang="th-TH" dirty="0">
                <a:latin typeface="supermarket" panose="02000000000000000000" pitchFamily="2" charset="0"/>
                <a:cs typeface="supermarket" panose="02000000000000000000" pitchFamily="2" charset="0"/>
              </a:rPr>
              <a:t>จากนั้นเลือก </a:t>
            </a:r>
            <a:r>
              <a:rPr lang="en-US" dirty="0">
                <a:latin typeface="supermarket" panose="02000000000000000000" pitchFamily="2" charset="0"/>
                <a:cs typeface="supermarket" panose="02000000000000000000" pitchFamily="2" charset="0"/>
              </a:rPr>
              <a:t>Picture</a:t>
            </a:r>
            <a:r>
              <a:rPr lang="th-TH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endParaRPr lang="en-US" dirty="0">
              <a:latin typeface="supermarket" panose="02000000000000000000" pitchFamily="2" charset="0"/>
              <a:cs typeface="supermarket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D47CDB-F6E9-41BE-8563-E30FB93FC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82" y="393706"/>
            <a:ext cx="943360" cy="9433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1C2D29-6268-4F41-89D2-A8F08DD79C1F}"/>
              </a:ext>
            </a:extLst>
          </p:cNvPr>
          <p:cNvSpPr txBox="1"/>
          <p:nvPr/>
        </p:nvSpPr>
        <p:spPr>
          <a:xfrm>
            <a:off x="2433360" y="393706"/>
            <a:ext cx="3832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ข้อความ..........................</a:t>
            </a:r>
            <a:endParaRPr lang="en-US" sz="32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D43429-20BB-41EE-8411-FCB89D36E511}"/>
              </a:ext>
            </a:extLst>
          </p:cNvPr>
          <p:cNvSpPr txBox="1"/>
          <p:nvPr/>
        </p:nvSpPr>
        <p:spPr>
          <a:xfrm>
            <a:off x="2433360" y="855626"/>
            <a:ext cx="3832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ข้อความ..........................</a:t>
            </a:r>
            <a:endParaRPr lang="en-US" sz="32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725D71-6037-4FED-BEFF-2F836EFB6324}"/>
              </a:ext>
            </a:extLst>
          </p:cNvPr>
          <p:cNvSpPr/>
          <p:nvPr/>
        </p:nvSpPr>
        <p:spPr>
          <a:xfrm>
            <a:off x="401053" y="8597828"/>
            <a:ext cx="6067928" cy="905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2A68A0-3ABF-49F3-B60B-DB79960DF348}"/>
              </a:ext>
            </a:extLst>
          </p:cNvPr>
          <p:cNvSpPr txBox="1"/>
          <p:nvPr/>
        </p:nvSpPr>
        <p:spPr>
          <a:xfrm>
            <a:off x="1668870" y="8657041"/>
            <a:ext cx="383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supermarket" panose="02000000000000000000" pitchFamily="2" charset="0"/>
                <a:cs typeface="supermarket" panose="02000000000000000000" pitchFamily="2" charset="0"/>
              </a:rPr>
              <a:t>ข้อความ...........................................</a:t>
            </a:r>
            <a:endParaRPr lang="en-US" sz="24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2EA9B3-B45F-4E77-879D-0D368BBF4684}"/>
              </a:ext>
            </a:extLst>
          </p:cNvPr>
          <p:cNvSpPr txBox="1"/>
          <p:nvPr/>
        </p:nvSpPr>
        <p:spPr>
          <a:xfrm>
            <a:off x="1668870" y="9002530"/>
            <a:ext cx="383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supermarket" panose="02000000000000000000" pitchFamily="2" charset="0"/>
                <a:cs typeface="supermarket" panose="02000000000000000000" pitchFamily="2" charset="0"/>
              </a:rPr>
              <a:t>ข้อความ...........................................</a:t>
            </a:r>
            <a:endParaRPr lang="en-US" sz="24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80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</TotalTime>
  <Words>24</Words>
  <Application>Microsoft Office PowerPoint</Application>
  <PresentationFormat>A4 Paper (210x297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supermarket</vt:lpstr>
      <vt:lpstr>Calibri Light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วุฒิชัย แม้นรัมย์</dc:creator>
  <cp:lastModifiedBy>วุฒิชัย แม้นรัมย์</cp:lastModifiedBy>
  <cp:revision>12</cp:revision>
  <dcterms:created xsi:type="dcterms:W3CDTF">2021-03-24T04:04:24Z</dcterms:created>
  <dcterms:modified xsi:type="dcterms:W3CDTF">2021-03-24T08:28:45Z</dcterms:modified>
</cp:coreProperties>
</file>