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supermarket" panose="02000000000000000000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381"/>
    <a:srgbClr val="DA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4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0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12461-5D90-40DE-A0D6-91466A595EE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1DEB-1C75-42DD-8D4A-DB3D0855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07AF38D3-C388-4A72-987D-882197C3A8F3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BAF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ามเหลี่ยมหน้าจั่ว 4">
            <a:extLst>
              <a:ext uri="{FF2B5EF4-FFF2-40B4-BE49-F238E27FC236}">
                <a16:creationId xmlns:a16="http://schemas.microsoft.com/office/drawing/2014/main" id="{6F759832-8D11-4534-92BE-952E5AE0AFC8}"/>
              </a:ext>
            </a:extLst>
          </p:cNvPr>
          <p:cNvSpPr/>
          <p:nvPr/>
        </p:nvSpPr>
        <p:spPr>
          <a:xfrm rot="5400000">
            <a:off x="-600075" y="2333625"/>
            <a:ext cx="2114550" cy="914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ามเหลี่ยมหน้าจั่ว 5">
            <a:extLst>
              <a:ext uri="{FF2B5EF4-FFF2-40B4-BE49-F238E27FC236}">
                <a16:creationId xmlns:a16="http://schemas.microsoft.com/office/drawing/2014/main" id="{95003B3D-0F2C-447A-8560-C2E0C8B85FA7}"/>
              </a:ext>
            </a:extLst>
          </p:cNvPr>
          <p:cNvSpPr/>
          <p:nvPr/>
        </p:nvSpPr>
        <p:spPr>
          <a:xfrm rot="16200000">
            <a:off x="4600575" y="2828925"/>
            <a:ext cx="2933700" cy="15811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3BE04CE-5743-43AD-96F8-8077A22BAD25}"/>
              </a:ext>
            </a:extLst>
          </p:cNvPr>
          <p:cNvSpPr/>
          <p:nvPr/>
        </p:nvSpPr>
        <p:spPr>
          <a:xfrm rot="18816317">
            <a:off x="2445034" y="2476110"/>
            <a:ext cx="2009309" cy="2045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/>
              <a:t>คลิกขวาเลือกเติม จากนั้นเลือกรูปภาพ</a:t>
            </a:r>
            <a:endParaRPr lang="en-US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02A227A-9A0A-452E-9124-F5B166A85AE4}"/>
              </a:ext>
            </a:extLst>
          </p:cNvPr>
          <p:cNvSpPr/>
          <p:nvPr/>
        </p:nvSpPr>
        <p:spPr>
          <a:xfrm rot="18816317">
            <a:off x="886202" y="4063353"/>
            <a:ext cx="2009309" cy="2045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คลิกขวาเลือกเติม จากนั้นเลือกรูปภาพ</a:t>
            </a:r>
            <a:endParaRPr lang="en-US" dirty="0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EE849C9-3854-46D3-B7CC-C4F092F5A9C1}"/>
              </a:ext>
            </a:extLst>
          </p:cNvPr>
          <p:cNvSpPr/>
          <p:nvPr/>
        </p:nvSpPr>
        <p:spPr>
          <a:xfrm rot="18816317">
            <a:off x="2492659" y="5622021"/>
            <a:ext cx="2009309" cy="2045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/>
              <a:t>คลิกขวาเลือกเติม จากนั้นเลือกรูปภาพ</a:t>
            </a:r>
            <a:endParaRPr lang="en-US" dirty="0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E8EBC5B-37EB-4A6A-84F5-5D9A0E6BAB6A}"/>
              </a:ext>
            </a:extLst>
          </p:cNvPr>
          <p:cNvSpPr/>
          <p:nvPr/>
        </p:nvSpPr>
        <p:spPr>
          <a:xfrm rot="18816317">
            <a:off x="4075441" y="4063354"/>
            <a:ext cx="2009309" cy="2045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/>
              <a:t>คลิกขวาเลือกเติม จากนั้นเลือกรูปภาพ</a:t>
            </a:r>
            <a:endParaRPr lang="en-US" dirty="0"/>
          </a:p>
        </p:txBody>
      </p:sp>
      <p:sp>
        <p:nvSpPr>
          <p:cNvPr id="11" name="สามเหลี่ยมหน้าจั่ว 10">
            <a:extLst>
              <a:ext uri="{FF2B5EF4-FFF2-40B4-BE49-F238E27FC236}">
                <a16:creationId xmlns:a16="http://schemas.microsoft.com/office/drawing/2014/main" id="{6F3AAB2B-E371-47F6-A3CA-897B3B35F949}"/>
              </a:ext>
            </a:extLst>
          </p:cNvPr>
          <p:cNvSpPr/>
          <p:nvPr/>
        </p:nvSpPr>
        <p:spPr>
          <a:xfrm rot="2707729" flipH="1">
            <a:off x="5889970" y="-138521"/>
            <a:ext cx="1453424" cy="763723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ามเหลี่ยมหน้าจั่ว 11">
            <a:extLst>
              <a:ext uri="{FF2B5EF4-FFF2-40B4-BE49-F238E27FC236}">
                <a16:creationId xmlns:a16="http://schemas.microsoft.com/office/drawing/2014/main" id="{01411B4B-F18E-48EF-AEA3-ACC4B1DE26A1}"/>
              </a:ext>
            </a:extLst>
          </p:cNvPr>
          <p:cNvSpPr/>
          <p:nvPr/>
        </p:nvSpPr>
        <p:spPr>
          <a:xfrm rot="13507729" flipH="1">
            <a:off x="-485394" y="9280797"/>
            <a:ext cx="1453424" cy="763723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ามเหลี่ยมหน้าจั่ว 12">
            <a:extLst>
              <a:ext uri="{FF2B5EF4-FFF2-40B4-BE49-F238E27FC236}">
                <a16:creationId xmlns:a16="http://schemas.microsoft.com/office/drawing/2014/main" id="{D8C3281E-BF7B-45A6-91FF-6F99CADDB0AA}"/>
              </a:ext>
            </a:extLst>
          </p:cNvPr>
          <p:cNvSpPr/>
          <p:nvPr/>
        </p:nvSpPr>
        <p:spPr>
          <a:xfrm rot="16200000">
            <a:off x="734797" y="2865569"/>
            <a:ext cx="1023749" cy="55176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ามเหลี่ยมหน้าจั่ว 13">
            <a:extLst>
              <a:ext uri="{FF2B5EF4-FFF2-40B4-BE49-F238E27FC236}">
                <a16:creationId xmlns:a16="http://schemas.microsoft.com/office/drawing/2014/main" id="{26C811D8-E849-49DE-9527-A16C6F1727B2}"/>
              </a:ext>
            </a:extLst>
          </p:cNvPr>
          <p:cNvSpPr/>
          <p:nvPr/>
        </p:nvSpPr>
        <p:spPr>
          <a:xfrm rot="5400000">
            <a:off x="1286289" y="2865569"/>
            <a:ext cx="1023749" cy="551761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ามเหลี่ยมหน้าจั่ว 14">
            <a:extLst>
              <a:ext uri="{FF2B5EF4-FFF2-40B4-BE49-F238E27FC236}">
                <a16:creationId xmlns:a16="http://schemas.microsoft.com/office/drawing/2014/main" id="{96775FA7-700C-406E-B3DD-F4B887F49D80}"/>
              </a:ext>
            </a:extLst>
          </p:cNvPr>
          <p:cNvSpPr/>
          <p:nvPr/>
        </p:nvSpPr>
        <p:spPr>
          <a:xfrm rot="16200000">
            <a:off x="1517419" y="2028614"/>
            <a:ext cx="455962" cy="2457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ามเหลี่ยมหน้าจั่ว 15">
            <a:extLst>
              <a:ext uri="{FF2B5EF4-FFF2-40B4-BE49-F238E27FC236}">
                <a16:creationId xmlns:a16="http://schemas.microsoft.com/office/drawing/2014/main" id="{3EB583C2-D425-4DF8-9BD2-575318A3A830}"/>
              </a:ext>
            </a:extLst>
          </p:cNvPr>
          <p:cNvSpPr/>
          <p:nvPr/>
        </p:nvSpPr>
        <p:spPr>
          <a:xfrm rot="5400000">
            <a:off x="1763164" y="2029776"/>
            <a:ext cx="455963" cy="245746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สามเหลี่ยมหน้าจั่ว 16">
            <a:extLst>
              <a:ext uri="{FF2B5EF4-FFF2-40B4-BE49-F238E27FC236}">
                <a16:creationId xmlns:a16="http://schemas.microsoft.com/office/drawing/2014/main" id="{99693F24-2361-4213-8C5D-804791C0C31B}"/>
              </a:ext>
            </a:extLst>
          </p:cNvPr>
          <p:cNvSpPr/>
          <p:nvPr/>
        </p:nvSpPr>
        <p:spPr>
          <a:xfrm rot="16200000">
            <a:off x="5413484" y="2512266"/>
            <a:ext cx="455962" cy="2457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สามเหลี่ยมหน้าจั่ว 17">
            <a:extLst>
              <a:ext uri="{FF2B5EF4-FFF2-40B4-BE49-F238E27FC236}">
                <a16:creationId xmlns:a16="http://schemas.microsoft.com/office/drawing/2014/main" id="{0AAD5281-0981-4358-8C71-D330AD545DB1}"/>
              </a:ext>
            </a:extLst>
          </p:cNvPr>
          <p:cNvSpPr/>
          <p:nvPr/>
        </p:nvSpPr>
        <p:spPr>
          <a:xfrm rot="5400000">
            <a:off x="5659229" y="2513428"/>
            <a:ext cx="455963" cy="245746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ามเหลี่ยมหน้าจั่ว 18">
            <a:extLst>
              <a:ext uri="{FF2B5EF4-FFF2-40B4-BE49-F238E27FC236}">
                <a16:creationId xmlns:a16="http://schemas.microsoft.com/office/drawing/2014/main" id="{8BEE44CD-0D90-4212-A10E-335B91C50949}"/>
              </a:ext>
            </a:extLst>
          </p:cNvPr>
          <p:cNvSpPr/>
          <p:nvPr/>
        </p:nvSpPr>
        <p:spPr>
          <a:xfrm rot="16200000">
            <a:off x="805055" y="6317329"/>
            <a:ext cx="611897" cy="3297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ามเหลี่ยมหน้าจั่ว 19">
            <a:extLst>
              <a:ext uri="{FF2B5EF4-FFF2-40B4-BE49-F238E27FC236}">
                <a16:creationId xmlns:a16="http://schemas.microsoft.com/office/drawing/2014/main" id="{D5DE8071-D0AC-41DC-B128-52C249F80CD5}"/>
              </a:ext>
            </a:extLst>
          </p:cNvPr>
          <p:cNvSpPr/>
          <p:nvPr/>
        </p:nvSpPr>
        <p:spPr>
          <a:xfrm rot="5400000">
            <a:off x="1130439" y="6317330"/>
            <a:ext cx="611898" cy="329789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ามเหลี่ยมหน้าจั่ว 20">
            <a:extLst>
              <a:ext uri="{FF2B5EF4-FFF2-40B4-BE49-F238E27FC236}">
                <a16:creationId xmlns:a16="http://schemas.microsoft.com/office/drawing/2014/main" id="{45F7961F-5978-477B-8A4A-E21607D7AC2E}"/>
              </a:ext>
            </a:extLst>
          </p:cNvPr>
          <p:cNvSpPr/>
          <p:nvPr/>
        </p:nvSpPr>
        <p:spPr>
          <a:xfrm rot="16200000">
            <a:off x="4523140" y="6808899"/>
            <a:ext cx="1023749" cy="55176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ามเหลี่ยมหน้าจั่ว 21">
            <a:extLst>
              <a:ext uri="{FF2B5EF4-FFF2-40B4-BE49-F238E27FC236}">
                <a16:creationId xmlns:a16="http://schemas.microsoft.com/office/drawing/2014/main" id="{9DFC4934-8914-487D-95F3-81196FA8F5C5}"/>
              </a:ext>
            </a:extLst>
          </p:cNvPr>
          <p:cNvSpPr/>
          <p:nvPr/>
        </p:nvSpPr>
        <p:spPr>
          <a:xfrm rot="5400000">
            <a:off x="5074632" y="6808899"/>
            <a:ext cx="1023749" cy="551761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สามเหลี่ยมหน้าจั่ว 22">
            <a:extLst>
              <a:ext uri="{FF2B5EF4-FFF2-40B4-BE49-F238E27FC236}">
                <a16:creationId xmlns:a16="http://schemas.microsoft.com/office/drawing/2014/main" id="{B45C3213-1412-41AB-B7D6-3CF02BE280DF}"/>
              </a:ext>
            </a:extLst>
          </p:cNvPr>
          <p:cNvSpPr/>
          <p:nvPr/>
        </p:nvSpPr>
        <p:spPr>
          <a:xfrm rot="16200000">
            <a:off x="601740" y="7425547"/>
            <a:ext cx="807477" cy="4351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สามเหลี่ยมหน้าจั่ว 23">
            <a:extLst>
              <a:ext uri="{FF2B5EF4-FFF2-40B4-BE49-F238E27FC236}">
                <a16:creationId xmlns:a16="http://schemas.microsoft.com/office/drawing/2014/main" id="{95AFB43D-06EC-40DB-B86D-3D4453CE0510}"/>
              </a:ext>
            </a:extLst>
          </p:cNvPr>
          <p:cNvSpPr/>
          <p:nvPr/>
        </p:nvSpPr>
        <p:spPr>
          <a:xfrm rot="5400000">
            <a:off x="1039281" y="7425548"/>
            <a:ext cx="807478" cy="435199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ามเหลี่ยมหน้าจั่ว 24">
            <a:extLst>
              <a:ext uri="{FF2B5EF4-FFF2-40B4-BE49-F238E27FC236}">
                <a16:creationId xmlns:a16="http://schemas.microsoft.com/office/drawing/2014/main" id="{1E6CF3CA-C89C-44B9-AD45-E4089A680DF3}"/>
              </a:ext>
            </a:extLst>
          </p:cNvPr>
          <p:cNvSpPr/>
          <p:nvPr/>
        </p:nvSpPr>
        <p:spPr>
          <a:xfrm rot="16200000">
            <a:off x="5742551" y="6666463"/>
            <a:ext cx="455962" cy="2457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:a16="http://schemas.microsoft.com/office/drawing/2014/main" id="{51396F5D-F95E-47EA-A3FC-EE9E9B5C1D39}"/>
              </a:ext>
            </a:extLst>
          </p:cNvPr>
          <p:cNvSpPr/>
          <p:nvPr/>
        </p:nvSpPr>
        <p:spPr>
          <a:xfrm rot="5400000">
            <a:off x="5988296" y="6667625"/>
            <a:ext cx="455963" cy="245746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ามเหลี่ยมหน้าจั่ว 26">
            <a:extLst>
              <a:ext uri="{FF2B5EF4-FFF2-40B4-BE49-F238E27FC236}">
                <a16:creationId xmlns:a16="http://schemas.microsoft.com/office/drawing/2014/main" id="{7C3EAC9B-9070-4728-BCCD-CDA45598326E}"/>
              </a:ext>
            </a:extLst>
          </p:cNvPr>
          <p:cNvSpPr/>
          <p:nvPr/>
        </p:nvSpPr>
        <p:spPr>
          <a:xfrm rot="16200000">
            <a:off x="5925431" y="7878002"/>
            <a:ext cx="314223" cy="1693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สามเหลี่ยมหน้าจั่ว 27">
            <a:extLst>
              <a:ext uri="{FF2B5EF4-FFF2-40B4-BE49-F238E27FC236}">
                <a16:creationId xmlns:a16="http://schemas.microsoft.com/office/drawing/2014/main" id="{68ED1A29-98A0-45E0-A202-668A7C4FCEF3}"/>
              </a:ext>
            </a:extLst>
          </p:cNvPr>
          <p:cNvSpPr/>
          <p:nvPr/>
        </p:nvSpPr>
        <p:spPr>
          <a:xfrm rot="5400000">
            <a:off x="6091610" y="7878306"/>
            <a:ext cx="314225" cy="169355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สามเหลี่ยมหน้าจั่ว 28">
            <a:extLst>
              <a:ext uri="{FF2B5EF4-FFF2-40B4-BE49-F238E27FC236}">
                <a16:creationId xmlns:a16="http://schemas.microsoft.com/office/drawing/2014/main" id="{148E21BE-ABCB-4FDA-8071-54F62BCFF9A9}"/>
              </a:ext>
            </a:extLst>
          </p:cNvPr>
          <p:cNvSpPr/>
          <p:nvPr/>
        </p:nvSpPr>
        <p:spPr>
          <a:xfrm rot="16200000">
            <a:off x="6255214" y="5533031"/>
            <a:ext cx="314223" cy="1693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สามเหลี่ยมหน้าจั่ว 29">
            <a:extLst>
              <a:ext uri="{FF2B5EF4-FFF2-40B4-BE49-F238E27FC236}">
                <a16:creationId xmlns:a16="http://schemas.microsoft.com/office/drawing/2014/main" id="{49686AE1-14A5-4588-B74D-A9C84AAFA092}"/>
              </a:ext>
            </a:extLst>
          </p:cNvPr>
          <p:cNvSpPr/>
          <p:nvPr/>
        </p:nvSpPr>
        <p:spPr>
          <a:xfrm rot="5400000">
            <a:off x="6427144" y="5533335"/>
            <a:ext cx="314225" cy="169355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สามเหลี่ยมหน้าจั่ว 30">
            <a:extLst>
              <a:ext uri="{FF2B5EF4-FFF2-40B4-BE49-F238E27FC236}">
                <a16:creationId xmlns:a16="http://schemas.microsoft.com/office/drawing/2014/main" id="{9EFC553E-F3F9-4340-8D8C-59FD4C43783C}"/>
              </a:ext>
            </a:extLst>
          </p:cNvPr>
          <p:cNvSpPr/>
          <p:nvPr/>
        </p:nvSpPr>
        <p:spPr>
          <a:xfrm rot="16200000">
            <a:off x="1516325" y="7154730"/>
            <a:ext cx="314223" cy="1693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สามเหลี่ยมหน้าจั่ว 31">
            <a:extLst>
              <a:ext uri="{FF2B5EF4-FFF2-40B4-BE49-F238E27FC236}">
                <a16:creationId xmlns:a16="http://schemas.microsoft.com/office/drawing/2014/main" id="{E915D6AD-0958-435C-AA52-6400E06F12C9}"/>
              </a:ext>
            </a:extLst>
          </p:cNvPr>
          <p:cNvSpPr/>
          <p:nvPr/>
        </p:nvSpPr>
        <p:spPr>
          <a:xfrm rot="5400000">
            <a:off x="1682504" y="7155034"/>
            <a:ext cx="314225" cy="169355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C91AAA2D-36E2-4968-8058-81F2625691CC}"/>
              </a:ext>
            </a:extLst>
          </p:cNvPr>
          <p:cNvSpPr txBox="1"/>
          <p:nvPr/>
        </p:nvSpPr>
        <p:spPr>
          <a:xfrm>
            <a:off x="2206735" y="563737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42FB5A43-025B-46F4-A41C-BD781DE72996}"/>
              </a:ext>
            </a:extLst>
          </p:cNvPr>
          <p:cNvSpPr txBox="1"/>
          <p:nvPr/>
        </p:nvSpPr>
        <p:spPr>
          <a:xfrm>
            <a:off x="457201" y="1140907"/>
            <a:ext cx="605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เปลี่ยนสีวัตถุได้ตามต้องการ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463D83D0-353E-404D-A4A3-C91B13E5DE23}"/>
              </a:ext>
            </a:extLst>
          </p:cNvPr>
          <p:cNvSpPr txBox="1"/>
          <p:nvPr/>
        </p:nvSpPr>
        <p:spPr>
          <a:xfrm>
            <a:off x="2293581" y="8301062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30585AD1-0D9D-4E8F-9359-5B3877620EEE}"/>
              </a:ext>
            </a:extLst>
          </p:cNvPr>
          <p:cNvSpPr txBox="1"/>
          <p:nvPr/>
        </p:nvSpPr>
        <p:spPr>
          <a:xfrm>
            <a:off x="1223078" y="8878232"/>
            <a:ext cx="469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4C904C9-5DCE-4D49-9CAA-48252DF9BF88}"/>
              </a:ext>
            </a:extLst>
          </p:cNvPr>
          <p:cNvSpPr txBox="1"/>
          <p:nvPr/>
        </p:nvSpPr>
        <p:spPr>
          <a:xfrm>
            <a:off x="1223078" y="9262953"/>
            <a:ext cx="469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</a:t>
            </a:r>
          </a:p>
        </p:txBody>
      </p:sp>
      <p:sp>
        <p:nvSpPr>
          <p:cNvPr id="2" name="ข้าวหลามตัด 1">
            <a:extLst>
              <a:ext uri="{FF2B5EF4-FFF2-40B4-BE49-F238E27FC236}">
                <a16:creationId xmlns:a16="http://schemas.microsoft.com/office/drawing/2014/main" id="{54E4665C-370D-49BE-96C4-C40E55F34B46}"/>
              </a:ext>
            </a:extLst>
          </p:cNvPr>
          <p:cNvSpPr/>
          <p:nvPr/>
        </p:nvSpPr>
        <p:spPr>
          <a:xfrm>
            <a:off x="1950405" y="1983140"/>
            <a:ext cx="2992637" cy="2992637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คลิกขวา เลือกเติมสีสัน จากนั้นเลือกที่รูปภาพ</a:t>
            </a:r>
            <a:endParaRPr lang="en-US" sz="2400" dirty="0"/>
          </a:p>
        </p:txBody>
      </p:sp>
      <p:sp>
        <p:nvSpPr>
          <p:cNvPr id="40" name="ข้าวหลามตัด 39">
            <a:extLst>
              <a:ext uri="{FF2B5EF4-FFF2-40B4-BE49-F238E27FC236}">
                <a16:creationId xmlns:a16="http://schemas.microsoft.com/office/drawing/2014/main" id="{CB7D103F-2477-4FAD-8A02-8C8F3507A88C}"/>
              </a:ext>
            </a:extLst>
          </p:cNvPr>
          <p:cNvSpPr/>
          <p:nvPr/>
        </p:nvSpPr>
        <p:spPr>
          <a:xfrm>
            <a:off x="374512" y="3606957"/>
            <a:ext cx="2992637" cy="2992637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คลิกขวา เลือกเติมสีสัน จากนั้นเลือกที่รูปภาพ</a:t>
            </a:r>
            <a:endParaRPr lang="en-US" sz="2400" dirty="0"/>
          </a:p>
        </p:txBody>
      </p:sp>
      <p:sp>
        <p:nvSpPr>
          <p:cNvPr id="41" name="ข้าวหลามตัด 40">
            <a:extLst>
              <a:ext uri="{FF2B5EF4-FFF2-40B4-BE49-F238E27FC236}">
                <a16:creationId xmlns:a16="http://schemas.microsoft.com/office/drawing/2014/main" id="{C946D54C-9DDF-4EF8-B222-905B7A9900E2}"/>
              </a:ext>
            </a:extLst>
          </p:cNvPr>
          <p:cNvSpPr/>
          <p:nvPr/>
        </p:nvSpPr>
        <p:spPr>
          <a:xfrm>
            <a:off x="1982821" y="5194184"/>
            <a:ext cx="2992637" cy="2992637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คลิกขวา เลือกเติมสีสัน จากนั้นเลือกที่รูปภาพ</a:t>
            </a:r>
            <a:endParaRPr lang="en-US" sz="2400" dirty="0"/>
          </a:p>
        </p:txBody>
      </p:sp>
      <p:sp>
        <p:nvSpPr>
          <p:cNvPr id="42" name="ข้าวหลามตัด 41">
            <a:extLst>
              <a:ext uri="{FF2B5EF4-FFF2-40B4-BE49-F238E27FC236}">
                <a16:creationId xmlns:a16="http://schemas.microsoft.com/office/drawing/2014/main" id="{B58E0F4D-6E6F-4E8E-B863-7660D894CA02}"/>
              </a:ext>
            </a:extLst>
          </p:cNvPr>
          <p:cNvSpPr/>
          <p:nvPr/>
        </p:nvSpPr>
        <p:spPr>
          <a:xfrm>
            <a:off x="3548866" y="3587079"/>
            <a:ext cx="2992637" cy="2992637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คลิกขวา เลือกเติมสีสัน จากนั้นเลือกที่รูปภาพ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500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07AF38D3-C388-4A72-987D-882197C3A8F3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BAF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ามเหลี่ยมหน้าจั่ว 4">
            <a:extLst>
              <a:ext uri="{FF2B5EF4-FFF2-40B4-BE49-F238E27FC236}">
                <a16:creationId xmlns:a16="http://schemas.microsoft.com/office/drawing/2014/main" id="{6F759832-8D11-4534-92BE-952E5AE0AFC8}"/>
              </a:ext>
            </a:extLst>
          </p:cNvPr>
          <p:cNvSpPr/>
          <p:nvPr/>
        </p:nvSpPr>
        <p:spPr>
          <a:xfrm rot="5400000">
            <a:off x="-600075" y="2333625"/>
            <a:ext cx="2114550" cy="914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สามเหลี่ยมหน้าจั่ว 5">
            <a:extLst>
              <a:ext uri="{FF2B5EF4-FFF2-40B4-BE49-F238E27FC236}">
                <a16:creationId xmlns:a16="http://schemas.microsoft.com/office/drawing/2014/main" id="{95003B3D-0F2C-447A-8560-C2E0C8B85FA7}"/>
              </a:ext>
            </a:extLst>
          </p:cNvPr>
          <p:cNvSpPr/>
          <p:nvPr/>
        </p:nvSpPr>
        <p:spPr>
          <a:xfrm rot="16200000">
            <a:off x="4600575" y="2828925"/>
            <a:ext cx="2933700" cy="15811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3BE04CE-5743-43AD-96F8-8077A22BAD25}"/>
              </a:ext>
            </a:extLst>
          </p:cNvPr>
          <p:cNvSpPr/>
          <p:nvPr/>
        </p:nvSpPr>
        <p:spPr>
          <a:xfrm rot="18816317">
            <a:off x="2445034" y="2476110"/>
            <a:ext cx="2009309" cy="2045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/>
              <a:t>คลิกขวาเลือกเติม จากนั้นเลือกรูปภาพ</a:t>
            </a:r>
            <a:endParaRPr lang="en-US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02A227A-9A0A-452E-9124-F5B166A85AE4}"/>
              </a:ext>
            </a:extLst>
          </p:cNvPr>
          <p:cNvSpPr/>
          <p:nvPr/>
        </p:nvSpPr>
        <p:spPr>
          <a:xfrm rot="18816317">
            <a:off x="886202" y="4063353"/>
            <a:ext cx="2009309" cy="2045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คลิกขวาเลือกเติม จากนั้นเลือกรูปภาพ</a:t>
            </a:r>
            <a:endParaRPr lang="en-US" dirty="0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EE849C9-3854-46D3-B7CC-C4F092F5A9C1}"/>
              </a:ext>
            </a:extLst>
          </p:cNvPr>
          <p:cNvSpPr/>
          <p:nvPr/>
        </p:nvSpPr>
        <p:spPr>
          <a:xfrm rot="18816317">
            <a:off x="2492659" y="5622021"/>
            <a:ext cx="2009309" cy="2045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/>
              <a:t>คลิกขวาเลือกเติม จากนั้นเลือกรูปภาพ</a:t>
            </a:r>
            <a:endParaRPr lang="en-US" dirty="0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E8EBC5B-37EB-4A6A-84F5-5D9A0E6BAB6A}"/>
              </a:ext>
            </a:extLst>
          </p:cNvPr>
          <p:cNvSpPr/>
          <p:nvPr/>
        </p:nvSpPr>
        <p:spPr>
          <a:xfrm rot="18816317">
            <a:off x="4075441" y="4063354"/>
            <a:ext cx="2009309" cy="2045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/>
              <a:t>คลิกขวาเลือกเติม จากนั้นเลือกรูปภาพ</a:t>
            </a:r>
            <a:endParaRPr lang="en-US" dirty="0"/>
          </a:p>
        </p:txBody>
      </p:sp>
      <p:sp>
        <p:nvSpPr>
          <p:cNvPr id="11" name="สามเหลี่ยมหน้าจั่ว 10">
            <a:extLst>
              <a:ext uri="{FF2B5EF4-FFF2-40B4-BE49-F238E27FC236}">
                <a16:creationId xmlns:a16="http://schemas.microsoft.com/office/drawing/2014/main" id="{6F3AAB2B-E371-47F6-A3CA-897B3B35F949}"/>
              </a:ext>
            </a:extLst>
          </p:cNvPr>
          <p:cNvSpPr/>
          <p:nvPr/>
        </p:nvSpPr>
        <p:spPr>
          <a:xfrm rot="2707729" flipH="1">
            <a:off x="5889970" y="-138521"/>
            <a:ext cx="1453424" cy="763723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ามเหลี่ยมหน้าจั่ว 11">
            <a:extLst>
              <a:ext uri="{FF2B5EF4-FFF2-40B4-BE49-F238E27FC236}">
                <a16:creationId xmlns:a16="http://schemas.microsoft.com/office/drawing/2014/main" id="{01411B4B-F18E-48EF-AEA3-ACC4B1DE26A1}"/>
              </a:ext>
            </a:extLst>
          </p:cNvPr>
          <p:cNvSpPr/>
          <p:nvPr/>
        </p:nvSpPr>
        <p:spPr>
          <a:xfrm rot="13507729" flipH="1">
            <a:off x="-485394" y="9280797"/>
            <a:ext cx="1453424" cy="763723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ามเหลี่ยมหน้าจั่ว 12">
            <a:extLst>
              <a:ext uri="{FF2B5EF4-FFF2-40B4-BE49-F238E27FC236}">
                <a16:creationId xmlns:a16="http://schemas.microsoft.com/office/drawing/2014/main" id="{D8C3281E-BF7B-45A6-91FF-6F99CADDB0AA}"/>
              </a:ext>
            </a:extLst>
          </p:cNvPr>
          <p:cNvSpPr/>
          <p:nvPr/>
        </p:nvSpPr>
        <p:spPr>
          <a:xfrm rot="16200000">
            <a:off x="734797" y="2865569"/>
            <a:ext cx="1023749" cy="55176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ามเหลี่ยมหน้าจั่ว 13">
            <a:extLst>
              <a:ext uri="{FF2B5EF4-FFF2-40B4-BE49-F238E27FC236}">
                <a16:creationId xmlns:a16="http://schemas.microsoft.com/office/drawing/2014/main" id="{26C811D8-E849-49DE-9527-A16C6F1727B2}"/>
              </a:ext>
            </a:extLst>
          </p:cNvPr>
          <p:cNvSpPr/>
          <p:nvPr/>
        </p:nvSpPr>
        <p:spPr>
          <a:xfrm rot="5400000">
            <a:off x="1286289" y="2865569"/>
            <a:ext cx="1023749" cy="551761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ามเหลี่ยมหน้าจั่ว 14">
            <a:extLst>
              <a:ext uri="{FF2B5EF4-FFF2-40B4-BE49-F238E27FC236}">
                <a16:creationId xmlns:a16="http://schemas.microsoft.com/office/drawing/2014/main" id="{96775FA7-700C-406E-B3DD-F4B887F49D80}"/>
              </a:ext>
            </a:extLst>
          </p:cNvPr>
          <p:cNvSpPr/>
          <p:nvPr/>
        </p:nvSpPr>
        <p:spPr>
          <a:xfrm rot="16200000">
            <a:off x="1517419" y="2028614"/>
            <a:ext cx="455962" cy="2457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ามเหลี่ยมหน้าจั่ว 15">
            <a:extLst>
              <a:ext uri="{FF2B5EF4-FFF2-40B4-BE49-F238E27FC236}">
                <a16:creationId xmlns:a16="http://schemas.microsoft.com/office/drawing/2014/main" id="{3EB583C2-D425-4DF8-9BD2-575318A3A830}"/>
              </a:ext>
            </a:extLst>
          </p:cNvPr>
          <p:cNvSpPr/>
          <p:nvPr/>
        </p:nvSpPr>
        <p:spPr>
          <a:xfrm rot="5400000">
            <a:off x="1763164" y="2029776"/>
            <a:ext cx="455963" cy="245746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สามเหลี่ยมหน้าจั่ว 16">
            <a:extLst>
              <a:ext uri="{FF2B5EF4-FFF2-40B4-BE49-F238E27FC236}">
                <a16:creationId xmlns:a16="http://schemas.microsoft.com/office/drawing/2014/main" id="{99693F24-2361-4213-8C5D-804791C0C31B}"/>
              </a:ext>
            </a:extLst>
          </p:cNvPr>
          <p:cNvSpPr/>
          <p:nvPr/>
        </p:nvSpPr>
        <p:spPr>
          <a:xfrm rot="16200000">
            <a:off x="5413484" y="2512266"/>
            <a:ext cx="455962" cy="2457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สามเหลี่ยมหน้าจั่ว 17">
            <a:extLst>
              <a:ext uri="{FF2B5EF4-FFF2-40B4-BE49-F238E27FC236}">
                <a16:creationId xmlns:a16="http://schemas.microsoft.com/office/drawing/2014/main" id="{0AAD5281-0981-4358-8C71-D330AD545DB1}"/>
              </a:ext>
            </a:extLst>
          </p:cNvPr>
          <p:cNvSpPr/>
          <p:nvPr/>
        </p:nvSpPr>
        <p:spPr>
          <a:xfrm rot="5400000">
            <a:off x="5659229" y="2513428"/>
            <a:ext cx="455963" cy="245746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ามเหลี่ยมหน้าจั่ว 18">
            <a:extLst>
              <a:ext uri="{FF2B5EF4-FFF2-40B4-BE49-F238E27FC236}">
                <a16:creationId xmlns:a16="http://schemas.microsoft.com/office/drawing/2014/main" id="{8BEE44CD-0D90-4212-A10E-335B91C50949}"/>
              </a:ext>
            </a:extLst>
          </p:cNvPr>
          <p:cNvSpPr/>
          <p:nvPr/>
        </p:nvSpPr>
        <p:spPr>
          <a:xfrm rot="16200000">
            <a:off x="805055" y="6317329"/>
            <a:ext cx="611897" cy="3297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ามเหลี่ยมหน้าจั่ว 19">
            <a:extLst>
              <a:ext uri="{FF2B5EF4-FFF2-40B4-BE49-F238E27FC236}">
                <a16:creationId xmlns:a16="http://schemas.microsoft.com/office/drawing/2014/main" id="{D5DE8071-D0AC-41DC-B128-52C249F80CD5}"/>
              </a:ext>
            </a:extLst>
          </p:cNvPr>
          <p:cNvSpPr/>
          <p:nvPr/>
        </p:nvSpPr>
        <p:spPr>
          <a:xfrm rot="5400000">
            <a:off x="1130439" y="6317330"/>
            <a:ext cx="611898" cy="329789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ามเหลี่ยมหน้าจั่ว 20">
            <a:extLst>
              <a:ext uri="{FF2B5EF4-FFF2-40B4-BE49-F238E27FC236}">
                <a16:creationId xmlns:a16="http://schemas.microsoft.com/office/drawing/2014/main" id="{45F7961F-5978-477B-8A4A-E21607D7AC2E}"/>
              </a:ext>
            </a:extLst>
          </p:cNvPr>
          <p:cNvSpPr/>
          <p:nvPr/>
        </p:nvSpPr>
        <p:spPr>
          <a:xfrm rot="16200000">
            <a:off x="4523140" y="6808899"/>
            <a:ext cx="1023749" cy="55176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ามเหลี่ยมหน้าจั่ว 21">
            <a:extLst>
              <a:ext uri="{FF2B5EF4-FFF2-40B4-BE49-F238E27FC236}">
                <a16:creationId xmlns:a16="http://schemas.microsoft.com/office/drawing/2014/main" id="{9DFC4934-8914-487D-95F3-81196FA8F5C5}"/>
              </a:ext>
            </a:extLst>
          </p:cNvPr>
          <p:cNvSpPr/>
          <p:nvPr/>
        </p:nvSpPr>
        <p:spPr>
          <a:xfrm rot="5400000">
            <a:off x="5074632" y="6808899"/>
            <a:ext cx="1023749" cy="551761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สามเหลี่ยมหน้าจั่ว 22">
            <a:extLst>
              <a:ext uri="{FF2B5EF4-FFF2-40B4-BE49-F238E27FC236}">
                <a16:creationId xmlns:a16="http://schemas.microsoft.com/office/drawing/2014/main" id="{B45C3213-1412-41AB-B7D6-3CF02BE280DF}"/>
              </a:ext>
            </a:extLst>
          </p:cNvPr>
          <p:cNvSpPr/>
          <p:nvPr/>
        </p:nvSpPr>
        <p:spPr>
          <a:xfrm rot="16200000">
            <a:off x="601740" y="7425547"/>
            <a:ext cx="807477" cy="4351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สามเหลี่ยมหน้าจั่ว 23">
            <a:extLst>
              <a:ext uri="{FF2B5EF4-FFF2-40B4-BE49-F238E27FC236}">
                <a16:creationId xmlns:a16="http://schemas.microsoft.com/office/drawing/2014/main" id="{95AFB43D-06EC-40DB-B86D-3D4453CE0510}"/>
              </a:ext>
            </a:extLst>
          </p:cNvPr>
          <p:cNvSpPr/>
          <p:nvPr/>
        </p:nvSpPr>
        <p:spPr>
          <a:xfrm rot="5400000">
            <a:off x="1039281" y="7425548"/>
            <a:ext cx="807478" cy="435199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ามเหลี่ยมหน้าจั่ว 24">
            <a:extLst>
              <a:ext uri="{FF2B5EF4-FFF2-40B4-BE49-F238E27FC236}">
                <a16:creationId xmlns:a16="http://schemas.microsoft.com/office/drawing/2014/main" id="{1E6CF3CA-C89C-44B9-AD45-E4089A680DF3}"/>
              </a:ext>
            </a:extLst>
          </p:cNvPr>
          <p:cNvSpPr/>
          <p:nvPr/>
        </p:nvSpPr>
        <p:spPr>
          <a:xfrm rot="16200000">
            <a:off x="5742551" y="6666463"/>
            <a:ext cx="455962" cy="2457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:a16="http://schemas.microsoft.com/office/drawing/2014/main" id="{51396F5D-F95E-47EA-A3FC-EE9E9B5C1D39}"/>
              </a:ext>
            </a:extLst>
          </p:cNvPr>
          <p:cNvSpPr/>
          <p:nvPr/>
        </p:nvSpPr>
        <p:spPr>
          <a:xfrm rot="5400000">
            <a:off x="5988296" y="6667625"/>
            <a:ext cx="455963" cy="245746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ามเหลี่ยมหน้าจั่ว 26">
            <a:extLst>
              <a:ext uri="{FF2B5EF4-FFF2-40B4-BE49-F238E27FC236}">
                <a16:creationId xmlns:a16="http://schemas.microsoft.com/office/drawing/2014/main" id="{7C3EAC9B-9070-4728-BCCD-CDA45598326E}"/>
              </a:ext>
            </a:extLst>
          </p:cNvPr>
          <p:cNvSpPr/>
          <p:nvPr/>
        </p:nvSpPr>
        <p:spPr>
          <a:xfrm rot="16200000">
            <a:off x="5925431" y="7878002"/>
            <a:ext cx="314223" cy="1693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สามเหลี่ยมหน้าจั่ว 27">
            <a:extLst>
              <a:ext uri="{FF2B5EF4-FFF2-40B4-BE49-F238E27FC236}">
                <a16:creationId xmlns:a16="http://schemas.microsoft.com/office/drawing/2014/main" id="{68ED1A29-98A0-45E0-A202-668A7C4FCEF3}"/>
              </a:ext>
            </a:extLst>
          </p:cNvPr>
          <p:cNvSpPr/>
          <p:nvPr/>
        </p:nvSpPr>
        <p:spPr>
          <a:xfrm rot="5400000">
            <a:off x="6091610" y="7878306"/>
            <a:ext cx="314225" cy="169355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สามเหลี่ยมหน้าจั่ว 28">
            <a:extLst>
              <a:ext uri="{FF2B5EF4-FFF2-40B4-BE49-F238E27FC236}">
                <a16:creationId xmlns:a16="http://schemas.microsoft.com/office/drawing/2014/main" id="{148E21BE-ABCB-4FDA-8071-54F62BCFF9A9}"/>
              </a:ext>
            </a:extLst>
          </p:cNvPr>
          <p:cNvSpPr/>
          <p:nvPr/>
        </p:nvSpPr>
        <p:spPr>
          <a:xfrm rot="16200000">
            <a:off x="6255214" y="5533031"/>
            <a:ext cx="314223" cy="1693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สามเหลี่ยมหน้าจั่ว 29">
            <a:extLst>
              <a:ext uri="{FF2B5EF4-FFF2-40B4-BE49-F238E27FC236}">
                <a16:creationId xmlns:a16="http://schemas.microsoft.com/office/drawing/2014/main" id="{49686AE1-14A5-4588-B74D-A9C84AAFA092}"/>
              </a:ext>
            </a:extLst>
          </p:cNvPr>
          <p:cNvSpPr/>
          <p:nvPr/>
        </p:nvSpPr>
        <p:spPr>
          <a:xfrm rot="5400000">
            <a:off x="6427144" y="5533335"/>
            <a:ext cx="314225" cy="169355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สามเหลี่ยมหน้าจั่ว 30">
            <a:extLst>
              <a:ext uri="{FF2B5EF4-FFF2-40B4-BE49-F238E27FC236}">
                <a16:creationId xmlns:a16="http://schemas.microsoft.com/office/drawing/2014/main" id="{9EFC553E-F3F9-4340-8D8C-59FD4C43783C}"/>
              </a:ext>
            </a:extLst>
          </p:cNvPr>
          <p:cNvSpPr/>
          <p:nvPr/>
        </p:nvSpPr>
        <p:spPr>
          <a:xfrm rot="16200000">
            <a:off x="1516325" y="7154730"/>
            <a:ext cx="314223" cy="1693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สามเหลี่ยมหน้าจั่ว 31">
            <a:extLst>
              <a:ext uri="{FF2B5EF4-FFF2-40B4-BE49-F238E27FC236}">
                <a16:creationId xmlns:a16="http://schemas.microsoft.com/office/drawing/2014/main" id="{E915D6AD-0958-435C-AA52-6400E06F12C9}"/>
              </a:ext>
            </a:extLst>
          </p:cNvPr>
          <p:cNvSpPr/>
          <p:nvPr/>
        </p:nvSpPr>
        <p:spPr>
          <a:xfrm rot="5400000">
            <a:off x="1682504" y="7155034"/>
            <a:ext cx="314225" cy="169355"/>
          </a:xfrm>
          <a:prstGeom prst="triangle">
            <a:avLst/>
          </a:prstGeom>
          <a:solidFill>
            <a:srgbClr val="EC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ข้าวหลามตัด 1">
            <a:extLst>
              <a:ext uri="{FF2B5EF4-FFF2-40B4-BE49-F238E27FC236}">
                <a16:creationId xmlns:a16="http://schemas.microsoft.com/office/drawing/2014/main" id="{54E4665C-370D-49BE-96C4-C40E55F34B46}"/>
              </a:ext>
            </a:extLst>
          </p:cNvPr>
          <p:cNvSpPr/>
          <p:nvPr/>
        </p:nvSpPr>
        <p:spPr>
          <a:xfrm>
            <a:off x="1950405" y="1983140"/>
            <a:ext cx="2992637" cy="2992637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คลิกขวา เลือกเติมสีสัน จากนั้นเลือกที่รูปภาพ</a:t>
            </a:r>
            <a:endParaRPr lang="en-US" sz="2400" dirty="0"/>
          </a:p>
        </p:txBody>
      </p:sp>
      <p:sp>
        <p:nvSpPr>
          <p:cNvPr id="40" name="ข้าวหลามตัด 39">
            <a:extLst>
              <a:ext uri="{FF2B5EF4-FFF2-40B4-BE49-F238E27FC236}">
                <a16:creationId xmlns:a16="http://schemas.microsoft.com/office/drawing/2014/main" id="{CB7D103F-2477-4FAD-8A02-8C8F3507A88C}"/>
              </a:ext>
            </a:extLst>
          </p:cNvPr>
          <p:cNvSpPr/>
          <p:nvPr/>
        </p:nvSpPr>
        <p:spPr>
          <a:xfrm>
            <a:off x="374512" y="3606957"/>
            <a:ext cx="2992637" cy="2992637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คลิกขวา เลือกเติมสีสัน จากนั้นเลือกที่รูปภาพ</a:t>
            </a:r>
            <a:endParaRPr lang="en-US" sz="2400" dirty="0"/>
          </a:p>
        </p:txBody>
      </p:sp>
      <p:sp>
        <p:nvSpPr>
          <p:cNvPr id="41" name="ข้าวหลามตัด 40">
            <a:extLst>
              <a:ext uri="{FF2B5EF4-FFF2-40B4-BE49-F238E27FC236}">
                <a16:creationId xmlns:a16="http://schemas.microsoft.com/office/drawing/2014/main" id="{C946D54C-9DDF-4EF8-B222-905B7A9900E2}"/>
              </a:ext>
            </a:extLst>
          </p:cNvPr>
          <p:cNvSpPr/>
          <p:nvPr/>
        </p:nvSpPr>
        <p:spPr>
          <a:xfrm>
            <a:off x="1982821" y="5194184"/>
            <a:ext cx="2992637" cy="2992637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คลิกขวา เลือกเติมสีสัน จากนั้นเลือกที่รูปภาพ</a:t>
            </a:r>
            <a:endParaRPr lang="en-US" sz="2400" dirty="0"/>
          </a:p>
        </p:txBody>
      </p:sp>
      <p:sp>
        <p:nvSpPr>
          <p:cNvPr id="42" name="ข้าวหลามตัด 41">
            <a:extLst>
              <a:ext uri="{FF2B5EF4-FFF2-40B4-BE49-F238E27FC236}">
                <a16:creationId xmlns:a16="http://schemas.microsoft.com/office/drawing/2014/main" id="{B58E0F4D-6E6F-4E8E-B863-7660D894CA02}"/>
              </a:ext>
            </a:extLst>
          </p:cNvPr>
          <p:cNvSpPr/>
          <p:nvPr/>
        </p:nvSpPr>
        <p:spPr>
          <a:xfrm>
            <a:off x="3548866" y="3587079"/>
            <a:ext cx="2992637" cy="2992637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คลิกขวา เลือกเติมสีสัน จากนั้นเลือกที่รูปภาพ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117500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2" id="{1109DCC7-4F05-4FBC-8EEC-8606E9AA05FA}" vid="{3AB72EC2-B0E9-499F-8EC8-46E98470D8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ปกชุดที่ 1 เปลี่ยนสีพื้นหลังได้</Template>
  <TotalTime>5</TotalTime>
  <Words>188</Words>
  <Application>Microsoft Office PowerPoint</Application>
  <PresentationFormat>กระดาษ A4 (210x297 มม.)</PresentationFormat>
  <Paragraphs>21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supermarket</vt:lpstr>
      <vt:lpstr>Arial</vt:lpstr>
      <vt:lpstr>Calibri Light</vt:lpstr>
      <vt:lpstr>Calibri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วุฒิชัย แม้นรัมย์</dc:creator>
  <cp:lastModifiedBy>วุฒิชัย แม้นรัมย์</cp:lastModifiedBy>
  <cp:revision>2</cp:revision>
  <dcterms:created xsi:type="dcterms:W3CDTF">2020-12-27T06:49:18Z</dcterms:created>
  <dcterms:modified xsi:type="dcterms:W3CDTF">2020-12-27T06:55:01Z</dcterms:modified>
</cp:coreProperties>
</file>