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supermarket" panose="02000000000000000000" pitchFamily="2" charset="0"/>
      <p:regular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23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6456-D956-45E8-8447-78A18C9FC72D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051-50EC-4B8B-9D39-53C2DB24C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6456-D956-45E8-8447-78A18C9FC72D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051-50EC-4B8B-9D39-53C2DB24C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2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6456-D956-45E8-8447-78A18C9FC72D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051-50EC-4B8B-9D39-53C2DB24C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1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6456-D956-45E8-8447-78A18C9FC72D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051-50EC-4B8B-9D39-53C2DB24C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6456-D956-45E8-8447-78A18C9FC72D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051-50EC-4B8B-9D39-53C2DB24C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6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6456-D956-45E8-8447-78A18C9FC72D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051-50EC-4B8B-9D39-53C2DB24C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01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6456-D956-45E8-8447-78A18C9FC72D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051-50EC-4B8B-9D39-53C2DB24C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9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6456-D956-45E8-8447-78A18C9FC72D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051-50EC-4B8B-9D39-53C2DB24C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6456-D956-45E8-8447-78A18C9FC72D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051-50EC-4B8B-9D39-53C2DB24C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85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6456-D956-45E8-8447-78A18C9FC72D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051-50EC-4B8B-9D39-53C2DB24C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3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6456-D956-45E8-8447-78A18C9FC72D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051-50EC-4B8B-9D39-53C2DB24C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0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C6456-D956-45E8-8447-78A18C9FC72D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56051-50EC-4B8B-9D39-53C2DB24C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3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5BEC4EB8-EC76-44C6-9E1C-FE35659B3C4B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7E01E40-F4D8-474C-BC91-A1DE7C2BEE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37"/>
          <a:stretch/>
        </p:blipFill>
        <p:spPr>
          <a:xfrm>
            <a:off x="-1" y="96425"/>
            <a:ext cx="8353425" cy="9619075"/>
          </a:xfrm>
          <a:prstGeom prst="rect">
            <a:avLst/>
          </a:prstGeom>
        </p:spPr>
      </p:pic>
      <p:sp>
        <p:nvSpPr>
          <p:cNvPr id="6" name="วงรี 5">
            <a:extLst>
              <a:ext uri="{FF2B5EF4-FFF2-40B4-BE49-F238E27FC236}">
                <a16:creationId xmlns:a16="http://schemas.microsoft.com/office/drawing/2014/main" id="{86E9FC56-53C5-4DCA-85EE-7252CD3B4F13}"/>
              </a:ext>
            </a:extLst>
          </p:cNvPr>
          <p:cNvSpPr/>
          <p:nvPr/>
        </p:nvSpPr>
        <p:spPr>
          <a:xfrm>
            <a:off x="2571750" y="6248400"/>
            <a:ext cx="1524000" cy="152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วงรี 6">
            <a:extLst>
              <a:ext uri="{FF2B5EF4-FFF2-40B4-BE49-F238E27FC236}">
                <a16:creationId xmlns:a16="http://schemas.microsoft.com/office/drawing/2014/main" id="{1681C8E4-0048-403B-A05E-90CB4B0CE968}"/>
              </a:ext>
            </a:extLst>
          </p:cNvPr>
          <p:cNvSpPr/>
          <p:nvPr/>
        </p:nvSpPr>
        <p:spPr>
          <a:xfrm>
            <a:off x="-476250" y="2724150"/>
            <a:ext cx="4114800" cy="4114800"/>
          </a:xfrm>
          <a:prstGeom prst="ellipse">
            <a:avLst/>
          </a:prstGeom>
          <a:solidFill>
            <a:srgbClr val="E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/>
              <a:t>คลิกขวาที่วงกลม เลือกคำว่า สีเติมรูปร่าง และทำการเลือก รูปภาพ</a:t>
            </a:r>
            <a:endParaRPr lang="en-US" sz="3600" dirty="0"/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3F440E05-2147-4358-83CC-BB2B095F8177}"/>
              </a:ext>
            </a:extLst>
          </p:cNvPr>
          <p:cNvSpPr txBox="1"/>
          <p:nvPr/>
        </p:nvSpPr>
        <p:spPr>
          <a:xfrm>
            <a:off x="2206735" y="563737"/>
            <a:ext cx="2581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กล่องใส่ข้อความ</a:t>
            </a:r>
            <a:endParaRPr lang="en-US" sz="36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F3FFDB67-170E-48D9-B182-B82E2E7EE767}"/>
              </a:ext>
            </a:extLst>
          </p:cNvPr>
          <p:cNvSpPr txBox="1"/>
          <p:nvPr/>
        </p:nvSpPr>
        <p:spPr>
          <a:xfrm>
            <a:off x="1162051" y="1210068"/>
            <a:ext cx="4933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</a:t>
            </a:r>
            <a:r>
              <a:rPr lang="th-TH" sz="2800" dirty="0">
                <a:latin typeface="supermarket" panose="02000000000000000000" pitchFamily="2" charset="0"/>
                <a:cs typeface="supermarket" panose="02000000000000000000" pitchFamily="2" charset="0"/>
              </a:rPr>
              <a:t>เปลี่ยนสีวัตถุได้ตามต้องการ</a:t>
            </a:r>
            <a:r>
              <a:rPr lang="en-US" sz="28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A27F8FA2-4A77-436E-A732-B86808961885}"/>
              </a:ext>
            </a:extLst>
          </p:cNvPr>
          <p:cNvSpPr txBox="1"/>
          <p:nvPr/>
        </p:nvSpPr>
        <p:spPr>
          <a:xfrm>
            <a:off x="3956269" y="3097300"/>
            <a:ext cx="2581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กล่องใส่ข้อความ</a:t>
            </a:r>
            <a:endParaRPr lang="en-US" sz="36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6A3EE3AC-E322-49F7-8A99-C3F87020263F}"/>
              </a:ext>
            </a:extLst>
          </p:cNvPr>
          <p:cNvSpPr txBox="1"/>
          <p:nvPr/>
        </p:nvSpPr>
        <p:spPr>
          <a:xfrm>
            <a:off x="3975082" y="3629331"/>
            <a:ext cx="2884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supermarket" panose="02000000000000000000" pitchFamily="2" charset="0"/>
                <a:cs typeface="supermarket" panose="02000000000000000000" pitchFamily="2" charset="0"/>
              </a:rPr>
              <a:t>เปลี่ยนสีไม่ได้นะครับ</a:t>
            </a:r>
            <a:endParaRPr lang="en-US" sz="28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96B1B9A8-02B0-42F5-8112-21669BB461F1}"/>
              </a:ext>
            </a:extLst>
          </p:cNvPr>
          <p:cNvSpPr txBox="1"/>
          <p:nvPr/>
        </p:nvSpPr>
        <p:spPr>
          <a:xfrm>
            <a:off x="2293581" y="8301062"/>
            <a:ext cx="2869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อย่าลืมกดโฆษณา</a:t>
            </a:r>
            <a:endParaRPr lang="en-US" sz="36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0E005A16-0F09-41FA-B714-9CDD933F685D}"/>
              </a:ext>
            </a:extLst>
          </p:cNvPr>
          <p:cNvSpPr txBox="1"/>
          <p:nvPr/>
        </p:nvSpPr>
        <p:spPr>
          <a:xfrm>
            <a:off x="1368424" y="8870931"/>
            <a:ext cx="4727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</a:t>
            </a:r>
            <a:r>
              <a:rPr lang="th-TH" sz="2800" dirty="0">
                <a:latin typeface="supermarket" panose="02000000000000000000" pitchFamily="2" charset="0"/>
                <a:cs typeface="supermarket" panose="02000000000000000000" pitchFamily="2" charset="0"/>
              </a:rPr>
              <a:t>กดดูโฆษณาให้ด้วยนะครับ</a:t>
            </a:r>
            <a:r>
              <a:rPr lang="en-US" sz="28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D97039A7-2848-40BE-B8B3-11D467C546A9}"/>
              </a:ext>
            </a:extLst>
          </p:cNvPr>
          <p:cNvSpPr txBox="1"/>
          <p:nvPr/>
        </p:nvSpPr>
        <p:spPr>
          <a:xfrm>
            <a:off x="1565978" y="9262953"/>
            <a:ext cx="4872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………………</a:t>
            </a:r>
            <a:r>
              <a:rPr lang="th-TH" sz="2800" dirty="0">
                <a:latin typeface="supermarket" panose="02000000000000000000" pitchFamily="2" charset="0"/>
                <a:cs typeface="supermarket" panose="02000000000000000000" pitchFamily="2" charset="0"/>
              </a:rPr>
              <a:t>กล่องใส่ข้อความ</a:t>
            </a:r>
            <a:r>
              <a:rPr lang="en-US" sz="28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03401784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งานนำเสนอ4" id="{3D3D8AD9-DEC7-4C89-88DF-91825FA407F2}" vid="{1DABE17D-4886-4FD6-89FB-1BFB7A534F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ปกชุดที่ 2 เปลี่ยนสีพื้นหลังได้</Template>
  <TotalTime>7</TotalTime>
  <Words>75</Words>
  <Application>Microsoft Office PowerPoint</Application>
  <PresentationFormat>กระดาษ A4 (210x297 มม.)</PresentationFormat>
  <Paragraphs>8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Calibri</vt:lpstr>
      <vt:lpstr>supermarket</vt:lpstr>
      <vt:lpstr>Calibri Light</vt:lpstr>
      <vt:lpstr>Arial</vt:lpstr>
      <vt:lpstr>ธีมของ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วุฒิชัย แม้นรัมย์</dc:creator>
  <cp:lastModifiedBy>วุฒิชัย แม้นรัมย์</cp:lastModifiedBy>
  <cp:revision>2</cp:revision>
  <dcterms:created xsi:type="dcterms:W3CDTF">2020-12-26T17:08:07Z</dcterms:created>
  <dcterms:modified xsi:type="dcterms:W3CDTF">2020-12-26T17:15:28Z</dcterms:modified>
</cp:coreProperties>
</file>