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supermarket" panose="02000000000000000000" pitchFamily="2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36B9-41FF-41ED-9F6A-5376FF7158D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0197-3728-4DDA-8338-F69D1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8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36B9-41FF-41ED-9F6A-5376FF7158D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0197-3728-4DDA-8338-F69D1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5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36B9-41FF-41ED-9F6A-5376FF7158D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0197-3728-4DDA-8338-F69D1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7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36B9-41FF-41ED-9F6A-5376FF7158D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0197-3728-4DDA-8338-F69D1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4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36B9-41FF-41ED-9F6A-5376FF7158D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0197-3728-4DDA-8338-F69D1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8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36B9-41FF-41ED-9F6A-5376FF7158D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0197-3728-4DDA-8338-F69D1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5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36B9-41FF-41ED-9F6A-5376FF7158D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0197-3728-4DDA-8338-F69D1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1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36B9-41FF-41ED-9F6A-5376FF7158D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0197-3728-4DDA-8338-F69D1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0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36B9-41FF-41ED-9F6A-5376FF7158D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0197-3728-4DDA-8338-F69D1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3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36B9-41FF-41ED-9F6A-5376FF7158D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0197-3728-4DDA-8338-F69D1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36B9-41FF-41ED-9F6A-5376FF7158D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0197-3728-4DDA-8338-F69D1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9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736B9-41FF-41ED-9F6A-5376FF7158D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0197-3728-4DDA-8338-F69D1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7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C1B64EB-A98F-4911-A7DD-261D0CD906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37"/>
          <a:stretch/>
        </p:blipFill>
        <p:spPr>
          <a:xfrm>
            <a:off x="-1" y="96425"/>
            <a:ext cx="8353425" cy="9619075"/>
          </a:xfrm>
          <a:prstGeom prst="rect">
            <a:avLst/>
          </a:prstGeom>
        </p:spPr>
      </p:pic>
      <p:sp>
        <p:nvSpPr>
          <p:cNvPr id="9" name="วงรี 8">
            <a:extLst>
              <a:ext uri="{FF2B5EF4-FFF2-40B4-BE49-F238E27FC236}">
                <a16:creationId xmlns:a16="http://schemas.microsoft.com/office/drawing/2014/main" id="{D704B840-3E73-4FD6-B644-3B8F18906514}"/>
              </a:ext>
            </a:extLst>
          </p:cNvPr>
          <p:cNvSpPr/>
          <p:nvPr/>
        </p:nvSpPr>
        <p:spPr>
          <a:xfrm>
            <a:off x="2571750" y="6248400"/>
            <a:ext cx="1524000" cy="152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วงรี 9">
            <a:extLst>
              <a:ext uri="{FF2B5EF4-FFF2-40B4-BE49-F238E27FC236}">
                <a16:creationId xmlns:a16="http://schemas.microsoft.com/office/drawing/2014/main" id="{220F76DC-572B-4177-9330-8EFE55D6B0D3}"/>
              </a:ext>
            </a:extLst>
          </p:cNvPr>
          <p:cNvSpPr/>
          <p:nvPr/>
        </p:nvSpPr>
        <p:spPr>
          <a:xfrm>
            <a:off x="-476250" y="2724150"/>
            <a:ext cx="4114800" cy="4114800"/>
          </a:xfrm>
          <a:prstGeom prst="ellipse">
            <a:avLst/>
          </a:prstGeom>
          <a:solidFill>
            <a:srgbClr val="E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/>
              <a:t>คลิกขวาที่วงกลม เลือกคำว่า สีเติมรูปร่าง และทำการเลือก รูปภาพ</a:t>
            </a:r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49C4C0C-5353-42FF-895E-083C4129A0A2}"/>
              </a:ext>
            </a:extLst>
          </p:cNvPr>
          <p:cNvSpPr txBox="1"/>
          <p:nvPr/>
        </p:nvSpPr>
        <p:spPr>
          <a:xfrm>
            <a:off x="2206735" y="563737"/>
            <a:ext cx="2581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กล่องใส่ข้อความ</a:t>
            </a:r>
            <a:endParaRPr lang="en-US" sz="36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9CCDF519-B3A0-4E52-9EC9-4AD3CFD6F09F}"/>
              </a:ext>
            </a:extLst>
          </p:cNvPr>
          <p:cNvSpPr txBox="1"/>
          <p:nvPr/>
        </p:nvSpPr>
        <p:spPr>
          <a:xfrm>
            <a:off x="1162051" y="1210068"/>
            <a:ext cx="4933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</a:t>
            </a:r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เปลี่ยนสีวัตถุได้ตามต้องการ</a:t>
            </a:r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9735D040-B9F9-4F48-B06D-9BCB52D11FB1}"/>
              </a:ext>
            </a:extLst>
          </p:cNvPr>
          <p:cNvSpPr txBox="1"/>
          <p:nvPr/>
        </p:nvSpPr>
        <p:spPr>
          <a:xfrm>
            <a:off x="3956269" y="3097300"/>
            <a:ext cx="2581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กล่องใส่ข้อความ</a:t>
            </a:r>
            <a:endParaRPr lang="en-US" sz="36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C99BD3EE-C4BB-4FC7-8D7F-AFC64B3E2D6D}"/>
              </a:ext>
            </a:extLst>
          </p:cNvPr>
          <p:cNvSpPr txBox="1"/>
          <p:nvPr/>
        </p:nvSpPr>
        <p:spPr>
          <a:xfrm>
            <a:off x="3975082" y="3629331"/>
            <a:ext cx="288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เปลี่ยนสีไม่ได้นะครับ</a:t>
            </a:r>
            <a:endParaRPr lang="en-US" sz="28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CDBEF7B3-C11B-4F13-BB06-B693D0730040}"/>
              </a:ext>
            </a:extLst>
          </p:cNvPr>
          <p:cNvSpPr txBox="1"/>
          <p:nvPr/>
        </p:nvSpPr>
        <p:spPr>
          <a:xfrm>
            <a:off x="2293581" y="8301062"/>
            <a:ext cx="2869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อย่าลืมกดโฆษณา</a:t>
            </a:r>
            <a:endParaRPr lang="en-US" sz="36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A5D95A27-1B0D-4DF0-9A0F-06E8F2DCA222}"/>
              </a:ext>
            </a:extLst>
          </p:cNvPr>
          <p:cNvSpPr txBox="1"/>
          <p:nvPr/>
        </p:nvSpPr>
        <p:spPr>
          <a:xfrm>
            <a:off x="1368424" y="8870931"/>
            <a:ext cx="4727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</a:t>
            </a:r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กดดูโฆษณาให้ด้วยนะครับ</a:t>
            </a:r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36536328-883D-41D3-BE0A-5B8C834A2C50}"/>
              </a:ext>
            </a:extLst>
          </p:cNvPr>
          <p:cNvSpPr txBox="1"/>
          <p:nvPr/>
        </p:nvSpPr>
        <p:spPr>
          <a:xfrm>
            <a:off x="1565978" y="9262953"/>
            <a:ext cx="4872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</a:t>
            </a:r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กล่องใส่ข้อความ</a:t>
            </a:r>
            <a:r>
              <a:rPr lang="en-US" sz="2800" dirty="0">
                <a:latin typeface="supermarket" panose="02000000000000000000" pitchFamily="2" charset="0"/>
                <a:cs typeface="supermarket" panose="02000000000000000000" pitchFamily="2" charset="0"/>
              </a:rPr>
              <a:t>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408903143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งานนำเสนอ3" id="{7DC0D468-1886-43CF-BEF3-BE628861B9FD}" vid="{8A881221-88B4-472E-BAE9-586F9041A6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ปกชุดที่ 2</Template>
  <TotalTime>14</TotalTime>
  <Words>75</Words>
  <Application>Microsoft Office PowerPoint</Application>
  <PresentationFormat>กระดาษ A4 (210x297 มม.)</PresentationFormat>
  <Paragraphs>8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Calibri</vt:lpstr>
      <vt:lpstr>supermarket</vt:lpstr>
      <vt:lpstr>Calibri Light</vt:lpstr>
      <vt:lpstr>Arial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วุฒิชัย แม้นรัมย์</dc:creator>
  <cp:lastModifiedBy>วุฒิชัย แม้นรัมย์</cp:lastModifiedBy>
  <cp:revision>1</cp:revision>
  <dcterms:created xsi:type="dcterms:W3CDTF">2020-12-26T17:06:37Z</dcterms:created>
  <dcterms:modified xsi:type="dcterms:W3CDTF">2020-12-26T17:20:59Z</dcterms:modified>
</cp:coreProperties>
</file>